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57"/>
  </p:notesMasterIdLst>
  <p:handoutMasterIdLst>
    <p:handoutMasterId r:id="rId58"/>
  </p:handoutMasterIdLst>
  <p:sldIdLst>
    <p:sldId id="336" r:id="rId2"/>
    <p:sldId id="257" r:id="rId3"/>
    <p:sldId id="268" r:id="rId4"/>
    <p:sldId id="274" r:id="rId5"/>
    <p:sldId id="275" r:id="rId6"/>
    <p:sldId id="276" r:id="rId7"/>
    <p:sldId id="317" r:id="rId8"/>
    <p:sldId id="318" r:id="rId9"/>
    <p:sldId id="319" r:id="rId10"/>
    <p:sldId id="320" r:id="rId11"/>
    <p:sldId id="321" r:id="rId12"/>
    <p:sldId id="322" r:id="rId13"/>
    <p:sldId id="323" r:id="rId14"/>
    <p:sldId id="281" r:id="rId15"/>
    <p:sldId id="280" r:id="rId16"/>
    <p:sldId id="267" r:id="rId17"/>
    <p:sldId id="288" r:id="rId18"/>
    <p:sldId id="284" r:id="rId19"/>
    <p:sldId id="286" r:id="rId20"/>
    <p:sldId id="326" r:id="rId21"/>
    <p:sldId id="327" r:id="rId22"/>
    <p:sldId id="287" r:id="rId23"/>
    <p:sldId id="269" r:id="rId24"/>
    <p:sldId id="289" r:id="rId25"/>
    <p:sldId id="293" r:id="rId26"/>
    <p:sldId id="292" r:id="rId27"/>
    <p:sldId id="294" r:id="rId28"/>
    <p:sldId id="295" r:id="rId29"/>
    <p:sldId id="291" r:id="rId30"/>
    <p:sldId id="328" r:id="rId31"/>
    <p:sldId id="329" r:id="rId32"/>
    <p:sldId id="270" r:id="rId33"/>
    <p:sldId id="296" r:id="rId34"/>
    <p:sldId id="298" r:id="rId35"/>
    <p:sldId id="299" r:id="rId36"/>
    <p:sldId id="300" r:id="rId37"/>
    <p:sldId id="301" r:id="rId38"/>
    <p:sldId id="330" r:id="rId39"/>
    <p:sldId id="331" r:id="rId40"/>
    <p:sldId id="271" r:id="rId41"/>
    <p:sldId id="307" r:id="rId42"/>
    <p:sldId id="308" r:id="rId43"/>
    <p:sldId id="309" r:id="rId44"/>
    <p:sldId id="310" r:id="rId45"/>
    <p:sldId id="311" r:id="rId46"/>
    <p:sldId id="312" r:id="rId47"/>
    <p:sldId id="313" r:id="rId48"/>
    <p:sldId id="314" r:id="rId49"/>
    <p:sldId id="315" r:id="rId50"/>
    <p:sldId id="316" r:id="rId51"/>
    <p:sldId id="333" r:id="rId52"/>
    <p:sldId id="334" r:id="rId53"/>
    <p:sldId id="335" r:id="rId54"/>
    <p:sldId id="272" r:id="rId55"/>
    <p:sldId id="325" r:id="rId5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8B787B-16FF-43F4-8B24-4F491CD05361}">
          <p14:sldIdLst>
            <p14:sldId id="336"/>
            <p14:sldId id="257"/>
            <p14:sldId id="268"/>
            <p14:sldId id="274"/>
            <p14:sldId id="275"/>
            <p14:sldId id="276"/>
            <p14:sldId id="317"/>
            <p14:sldId id="318"/>
            <p14:sldId id="319"/>
            <p14:sldId id="320"/>
            <p14:sldId id="321"/>
            <p14:sldId id="322"/>
            <p14:sldId id="323"/>
            <p14:sldId id="281"/>
            <p14:sldId id="280"/>
            <p14:sldId id="267"/>
            <p14:sldId id="288"/>
            <p14:sldId id="284"/>
            <p14:sldId id="286"/>
            <p14:sldId id="326"/>
            <p14:sldId id="327"/>
            <p14:sldId id="287"/>
            <p14:sldId id="269"/>
            <p14:sldId id="289"/>
            <p14:sldId id="293"/>
            <p14:sldId id="292"/>
            <p14:sldId id="294"/>
            <p14:sldId id="295"/>
            <p14:sldId id="291"/>
            <p14:sldId id="328"/>
            <p14:sldId id="329"/>
            <p14:sldId id="270"/>
            <p14:sldId id="296"/>
            <p14:sldId id="298"/>
            <p14:sldId id="299"/>
            <p14:sldId id="300"/>
            <p14:sldId id="301"/>
            <p14:sldId id="330"/>
            <p14:sldId id="331"/>
            <p14:sldId id="271"/>
            <p14:sldId id="307"/>
            <p14:sldId id="308"/>
            <p14:sldId id="309"/>
            <p14:sldId id="310"/>
            <p14:sldId id="311"/>
            <p14:sldId id="312"/>
            <p14:sldId id="313"/>
            <p14:sldId id="314"/>
            <p14:sldId id="315"/>
            <p14:sldId id="316"/>
            <p14:sldId id="333"/>
            <p14:sldId id="334"/>
            <p14:sldId id="335"/>
            <p14:sldId id="272"/>
            <p14:sldId id="325"/>
          </p14:sldIdLst>
        </p14:section>
      </p14:sectionLst>
    </p:ex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autoAdjust="0"/>
    <p:restoredTop sz="96182" autoAdjust="0"/>
  </p:normalViewPr>
  <p:slideViewPr>
    <p:cSldViewPr showGuides="1">
      <p:cViewPr varScale="1">
        <p:scale>
          <a:sx n="87" d="100"/>
          <a:sy n="87" d="100"/>
        </p:scale>
        <p:origin x="150" y="198"/>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6372"/>
    </p:cViewPr>
  </p:outlineViewPr>
  <p:notesTextViewPr>
    <p:cViewPr>
      <p:scale>
        <a:sx n="3" d="2"/>
        <a:sy n="3" d="2"/>
      </p:scale>
      <p:origin x="0" y="0"/>
    </p:cViewPr>
  </p:notesTextViewPr>
  <p:sorterViewPr>
    <p:cViewPr>
      <p:scale>
        <a:sx n="100" d="100"/>
        <a:sy n="100" d="100"/>
      </p:scale>
      <p:origin x="0" y="-3306"/>
    </p:cViewPr>
  </p:sorterViewPr>
  <p:notesViewPr>
    <p:cSldViewPr>
      <p:cViewPr varScale="1">
        <p:scale>
          <a:sx n="70" d="100"/>
          <a:sy n="70" d="100"/>
        </p:scale>
        <p:origin x="276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2/3/2024</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2/3/2024</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dirty="0"/>
          </a:p>
        </p:txBody>
      </p:sp>
    </p:spTree>
    <p:extLst>
      <p:ext uri="{BB962C8B-B14F-4D97-AF65-F5344CB8AC3E}">
        <p14:creationId xmlns:p14="http://schemas.microsoft.com/office/powerpoint/2010/main" val="1607705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5" name="Date Placeholder 4"/>
          <p:cNvSpPr>
            <a:spLocks noGrp="1"/>
          </p:cNvSpPr>
          <p:nvPr>
            <p:ph type="dt" sz="half" idx="10"/>
          </p:nvPr>
        </p:nvSpPr>
        <p:spPr/>
        <p:txBody>
          <a:bodyPr/>
          <a:lstStyle/>
          <a:p>
            <a:fld id="{5706A09E-12D5-4B1D-B8BB-C300B1DDD423}" type="datetime1">
              <a:rPr lang="en-US" smtClean="0"/>
              <a:t>2/3/2024</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91CA53D-4C84-40AA-983E-A1E818A7FEFC}" type="datetime1">
              <a:rPr lang="en-US" smtClean="0"/>
              <a:t>2/3/2024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C8E2FCEE-AE66-4EAB-9C04-97F8A56A6354}" type="datetime1">
              <a:rPr lang="en-US" smtClean="0"/>
              <a:t>2/3/2024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55273A24-443F-BF4F-9E84-84EC5EBE3C0F}"/>
              </a:ext>
            </a:extLst>
          </p:cNvPr>
          <p:cNvSpPr/>
          <p:nvPr userDrawn="1"/>
        </p:nvSpPr>
        <p:spPr>
          <a:xfrm>
            <a:off x="0" y="2269221"/>
            <a:ext cx="12188825" cy="4157892"/>
          </a:xfrm>
          <a:prstGeom prst="rect">
            <a:avLst/>
          </a:prstGeom>
          <a:solidFill>
            <a:schemeClr val="tx1"/>
          </a:solidFill>
          <a:ln w="9525">
            <a:noFill/>
            <a:miter lim="800000"/>
            <a:headEnd/>
            <a:tailEnd/>
          </a:ln>
          <a:effectLst/>
        </p:spPr>
        <p:txBody>
          <a:bodyPr lIns="18283" tIns="18283" rIns="18283" bIns="18283" anchor="ctr" anchorCtr="1"/>
          <a:lstStyle/>
          <a:p>
            <a:pPr algn="ctr">
              <a:lnSpc>
                <a:spcPct val="85000"/>
              </a:lnSpc>
              <a:spcBef>
                <a:spcPct val="20000"/>
              </a:spcBef>
            </a:pPr>
            <a:endParaRPr lang="en-US" sz="1600" dirty="0">
              <a:solidFill>
                <a:srgbClr val="FFFFFF"/>
              </a:solidFill>
            </a:endParaRPr>
          </a:p>
        </p:txBody>
      </p:sp>
      <p:sp>
        <p:nvSpPr>
          <p:cNvPr id="6" name="Oval 5">
            <a:extLst>
              <a:ext uri="{FF2B5EF4-FFF2-40B4-BE49-F238E27FC236}">
                <a16:creationId xmlns="" xmlns:a16="http://schemas.microsoft.com/office/drawing/2014/main" id="{F5F8200D-B3B4-4148-9C6D-568491394D5E}"/>
              </a:ext>
            </a:extLst>
          </p:cNvPr>
          <p:cNvSpPr/>
          <p:nvPr userDrawn="1"/>
        </p:nvSpPr>
        <p:spPr>
          <a:xfrm>
            <a:off x="61751" y="1326846"/>
            <a:ext cx="1369158"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a:p>
        </p:txBody>
      </p:sp>
      <p:sp>
        <p:nvSpPr>
          <p:cNvPr id="7" name="Oval 6">
            <a:extLst>
              <a:ext uri="{FF2B5EF4-FFF2-40B4-BE49-F238E27FC236}">
                <a16:creationId xmlns="" xmlns:a16="http://schemas.microsoft.com/office/drawing/2014/main" id="{729D34ED-79DE-2446-9395-DDA4722F187C}"/>
              </a:ext>
            </a:extLst>
          </p:cNvPr>
          <p:cNvSpPr/>
          <p:nvPr userDrawn="1"/>
        </p:nvSpPr>
        <p:spPr>
          <a:xfrm>
            <a:off x="2207603" y="1325880"/>
            <a:ext cx="1369157"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a:p>
        </p:txBody>
      </p:sp>
      <p:sp>
        <p:nvSpPr>
          <p:cNvPr id="8" name="Oval 7">
            <a:extLst>
              <a:ext uri="{FF2B5EF4-FFF2-40B4-BE49-F238E27FC236}">
                <a16:creationId xmlns="" xmlns:a16="http://schemas.microsoft.com/office/drawing/2014/main" id="{94068D8B-FCBD-9043-A778-F9E3EB1FB9D3}"/>
              </a:ext>
            </a:extLst>
          </p:cNvPr>
          <p:cNvSpPr/>
          <p:nvPr userDrawn="1"/>
        </p:nvSpPr>
        <p:spPr>
          <a:xfrm>
            <a:off x="6481794" y="1325880"/>
            <a:ext cx="1364367"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a:p>
        </p:txBody>
      </p:sp>
      <p:sp>
        <p:nvSpPr>
          <p:cNvPr id="10" name="Oval 9">
            <a:extLst>
              <a:ext uri="{FF2B5EF4-FFF2-40B4-BE49-F238E27FC236}">
                <a16:creationId xmlns="" xmlns:a16="http://schemas.microsoft.com/office/drawing/2014/main" id="{B7AA7307-0F3C-BE4F-8289-31F0B27316F2}"/>
              </a:ext>
            </a:extLst>
          </p:cNvPr>
          <p:cNvSpPr/>
          <p:nvPr userDrawn="1"/>
        </p:nvSpPr>
        <p:spPr>
          <a:xfrm>
            <a:off x="8613613" y="1325880"/>
            <a:ext cx="1364367"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a:p>
        </p:txBody>
      </p:sp>
      <p:sp>
        <p:nvSpPr>
          <p:cNvPr id="33" name="Oval 32">
            <a:extLst>
              <a:ext uri="{FF2B5EF4-FFF2-40B4-BE49-F238E27FC236}">
                <a16:creationId xmlns="" xmlns:a16="http://schemas.microsoft.com/office/drawing/2014/main" id="{3F985EA3-C591-1F46-B398-FF28856FDB78}"/>
              </a:ext>
            </a:extLst>
          </p:cNvPr>
          <p:cNvSpPr/>
          <p:nvPr userDrawn="1"/>
        </p:nvSpPr>
        <p:spPr>
          <a:xfrm>
            <a:off x="54850" y="1328930"/>
            <a:ext cx="1369160" cy="1369516"/>
          </a:xfrm>
          <a:prstGeom prst="ellipse">
            <a:avLst/>
          </a:prstGeom>
          <a:solidFill>
            <a:schemeClr val="accent2">
              <a:lumMod val="75000"/>
            </a:schemeClr>
          </a:solidFill>
          <a:ln w="12700">
            <a:noFill/>
            <a:miter lim="800000"/>
            <a:headEnd/>
            <a:tailEnd/>
          </a:ln>
          <a:effectLst/>
        </p:spPr>
        <p:txBody>
          <a:bodyPr lIns="18283" tIns="18283" rIns="18283" bIns="18283" anchor="ctr" anchorCtr="1"/>
          <a:lstStyle/>
          <a:p>
            <a:pPr algn="ctr">
              <a:lnSpc>
                <a:spcPct val="85000"/>
              </a:lnSpc>
              <a:spcBef>
                <a:spcPts val="20"/>
              </a:spcBef>
            </a:pPr>
            <a:endParaRPr lang="en-US" sz="2399" dirty="0">
              <a:solidFill>
                <a:srgbClr val="FFFFFF"/>
              </a:solidFill>
            </a:endParaRPr>
          </a:p>
        </p:txBody>
      </p:sp>
      <p:sp>
        <p:nvSpPr>
          <p:cNvPr id="34" name="Oval 33">
            <a:extLst>
              <a:ext uri="{FF2B5EF4-FFF2-40B4-BE49-F238E27FC236}">
                <a16:creationId xmlns="" xmlns:a16="http://schemas.microsoft.com/office/drawing/2014/main" id="{D0AA7426-D0A9-1144-BDFB-A2CD3ABBF841}"/>
              </a:ext>
            </a:extLst>
          </p:cNvPr>
          <p:cNvSpPr/>
          <p:nvPr userDrawn="1"/>
        </p:nvSpPr>
        <p:spPr>
          <a:xfrm>
            <a:off x="2207601" y="1327964"/>
            <a:ext cx="1369159" cy="1369516"/>
          </a:xfrm>
          <a:prstGeom prst="ellipse">
            <a:avLst/>
          </a:prstGeom>
          <a:solidFill>
            <a:schemeClr val="accent4">
              <a:lumMod val="75000"/>
            </a:schemeClr>
          </a:solidFill>
          <a:ln w="9525">
            <a:noFill/>
            <a:miter lim="800000"/>
            <a:headEnd/>
            <a:tailEnd/>
          </a:ln>
          <a:effectLst/>
        </p:spPr>
        <p:txBody>
          <a:bodyPr lIns="18283" tIns="18283" rIns="18283" bIns="18283" anchor="ctr" anchorCtr="1"/>
          <a:lstStyle/>
          <a:p>
            <a:pPr algn="ctr">
              <a:lnSpc>
                <a:spcPct val="85000"/>
              </a:lnSpc>
              <a:spcBef>
                <a:spcPct val="20000"/>
              </a:spcBef>
            </a:pPr>
            <a:endParaRPr lang="en-US" sz="2399" dirty="0">
              <a:solidFill>
                <a:srgbClr val="FFFFFF"/>
              </a:solidFill>
            </a:endParaRPr>
          </a:p>
        </p:txBody>
      </p:sp>
      <p:sp>
        <p:nvSpPr>
          <p:cNvPr id="35" name="Oval 34">
            <a:extLst>
              <a:ext uri="{FF2B5EF4-FFF2-40B4-BE49-F238E27FC236}">
                <a16:creationId xmlns="" xmlns:a16="http://schemas.microsoft.com/office/drawing/2014/main" id="{3A541760-3579-3541-8582-EE306D55BFFB}"/>
              </a:ext>
            </a:extLst>
          </p:cNvPr>
          <p:cNvSpPr/>
          <p:nvPr userDrawn="1"/>
        </p:nvSpPr>
        <p:spPr>
          <a:xfrm>
            <a:off x="6488669" y="1327964"/>
            <a:ext cx="1364369" cy="1369516"/>
          </a:xfrm>
          <a:prstGeom prst="ellipse">
            <a:avLst/>
          </a:prstGeom>
          <a:solidFill>
            <a:schemeClr val="accent6">
              <a:lumMod val="60000"/>
              <a:lumOff val="40000"/>
            </a:schemeClr>
          </a:solidFill>
          <a:ln w="9525">
            <a:noFill/>
            <a:miter lim="800000"/>
            <a:headEnd/>
            <a:tailEnd/>
          </a:ln>
          <a:effectLst/>
        </p:spPr>
        <p:txBody>
          <a:bodyPr lIns="18283" tIns="18283" rIns="18283" bIns="18283" anchor="ctr" anchorCtr="1"/>
          <a:lstStyle/>
          <a:p>
            <a:pPr algn="ctr">
              <a:lnSpc>
                <a:spcPct val="85000"/>
              </a:lnSpc>
              <a:spcBef>
                <a:spcPct val="20000"/>
              </a:spcBef>
            </a:pPr>
            <a:endParaRPr lang="en-US" sz="2399" dirty="0">
              <a:solidFill>
                <a:srgbClr val="FFFFFF"/>
              </a:solidFill>
            </a:endParaRPr>
          </a:p>
        </p:txBody>
      </p:sp>
      <p:sp>
        <p:nvSpPr>
          <p:cNvPr id="36" name="Oval 35">
            <a:extLst>
              <a:ext uri="{FF2B5EF4-FFF2-40B4-BE49-F238E27FC236}">
                <a16:creationId xmlns="" xmlns:a16="http://schemas.microsoft.com/office/drawing/2014/main" id="{35A8E1DC-C43B-074B-8A90-6F9EABBB4BA4}"/>
              </a:ext>
            </a:extLst>
          </p:cNvPr>
          <p:cNvSpPr/>
          <p:nvPr userDrawn="1"/>
        </p:nvSpPr>
        <p:spPr>
          <a:xfrm>
            <a:off x="4342269" y="1325880"/>
            <a:ext cx="1369157"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a:p>
        </p:txBody>
      </p:sp>
      <p:sp>
        <p:nvSpPr>
          <p:cNvPr id="37" name="Oval 36">
            <a:extLst>
              <a:ext uri="{FF2B5EF4-FFF2-40B4-BE49-F238E27FC236}">
                <a16:creationId xmlns="" xmlns:a16="http://schemas.microsoft.com/office/drawing/2014/main" id="{FEE3A366-64CF-F74B-92EE-2A831059C7E9}"/>
              </a:ext>
            </a:extLst>
          </p:cNvPr>
          <p:cNvSpPr/>
          <p:nvPr userDrawn="1"/>
        </p:nvSpPr>
        <p:spPr>
          <a:xfrm>
            <a:off x="8606737" y="1327964"/>
            <a:ext cx="1364369" cy="1369516"/>
          </a:xfrm>
          <a:prstGeom prst="ellipse">
            <a:avLst/>
          </a:prstGeom>
          <a:solidFill>
            <a:schemeClr val="accent5">
              <a:lumMod val="60000"/>
              <a:lumOff val="40000"/>
            </a:schemeClr>
          </a:solidFill>
          <a:ln w="12700">
            <a:noFill/>
            <a:miter lim="800000"/>
            <a:headEnd/>
            <a:tailEnd/>
          </a:ln>
          <a:effectLst/>
        </p:spPr>
        <p:txBody>
          <a:bodyPr lIns="18283" tIns="18283" rIns="18283" bIns="18283" anchor="ctr" anchorCtr="1"/>
          <a:lstStyle/>
          <a:p>
            <a:pPr algn="ctr">
              <a:lnSpc>
                <a:spcPct val="85000"/>
              </a:lnSpc>
              <a:spcBef>
                <a:spcPts val="20"/>
              </a:spcBef>
            </a:pPr>
            <a:endParaRPr lang="en-US" sz="2399" dirty="0">
              <a:solidFill>
                <a:srgbClr val="FFFFFF"/>
              </a:solidFill>
            </a:endParaRPr>
          </a:p>
        </p:txBody>
      </p:sp>
      <p:sp>
        <p:nvSpPr>
          <p:cNvPr id="38" name="Oval 37">
            <a:extLst>
              <a:ext uri="{FF2B5EF4-FFF2-40B4-BE49-F238E27FC236}">
                <a16:creationId xmlns="" xmlns:a16="http://schemas.microsoft.com/office/drawing/2014/main" id="{AF57B189-54BE-4647-8C20-06C0DB75C419}"/>
              </a:ext>
            </a:extLst>
          </p:cNvPr>
          <p:cNvSpPr/>
          <p:nvPr userDrawn="1"/>
        </p:nvSpPr>
        <p:spPr>
          <a:xfrm>
            <a:off x="10750546" y="1325880"/>
            <a:ext cx="1369157"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a:p>
        </p:txBody>
      </p:sp>
      <p:sp>
        <p:nvSpPr>
          <p:cNvPr id="39" name="Oval 38">
            <a:extLst>
              <a:ext uri="{FF2B5EF4-FFF2-40B4-BE49-F238E27FC236}">
                <a16:creationId xmlns="" xmlns:a16="http://schemas.microsoft.com/office/drawing/2014/main" id="{0AAF55E1-7B1E-D444-B87C-2908C39FEE77}"/>
              </a:ext>
            </a:extLst>
          </p:cNvPr>
          <p:cNvSpPr/>
          <p:nvPr userDrawn="1"/>
        </p:nvSpPr>
        <p:spPr>
          <a:xfrm>
            <a:off x="4342269" y="1326921"/>
            <a:ext cx="1369159" cy="1369516"/>
          </a:xfrm>
          <a:prstGeom prst="ellipse">
            <a:avLst/>
          </a:prstGeom>
          <a:solidFill>
            <a:schemeClr val="accent4">
              <a:lumMod val="40000"/>
              <a:lumOff val="60000"/>
            </a:schemeClr>
          </a:solidFill>
          <a:ln w="9525">
            <a:noFill/>
            <a:miter lim="800000"/>
            <a:headEnd/>
            <a:tailEnd/>
          </a:ln>
          <a:effectLst/>
        </p:spPr>
        <p:txBody>
          <a:bodyPr lIns="18283" tIns="18283" rIns="18283" bIns="18283" anchor="ctr" anchorCtr="1"/>
          <a:lstStyle/>
          <a:p>
            <a:pPr algn="ctr">
              <a:lnSpc>
                <a:spcPct val="85000"/>
              </a:lnSpc>
              <a:spcBef>
                <a:spcPct val="20000"/>
              </a:spcBef>
            </a:pPr>
            <a:endParaRPr lang="en-US" sz="2399" dirty="0">
              <a:solidFill>
                <a:srgbClr val="FFFFFF"/>
              </a:solidFill>
            </a:endParaRPr>
          </a:p>
        </p:txBody>
      </p:sp>
      <p:sp>
        <p:nvSpPr>
          <p:cNvPr id="40" name="Oval 39">
            <a:extLst>
              <a:ext uri="{FF2B5EF4-FFF2-40B4-BE49-F238E27FC236}">
                <a16:creationId xmlns="" xmlns:a16="http://schemas.microsoft.com/office/drawing/2014/main" id="{0C752DD5-E82A-4D49-B083-42200C07519A}"/>
              </a:ext>
            </a:extLst>
          </p:cNvPr>
          <p:cNvSpPr/>
          <p:nvPr userDrawn="1"/>
        </p:nvSpPr>
        <p:spPr>
          <a:xfrm>
            <a:off x="10750544" y="1326921"/>
            <a:ext cx="1369159" cy="1369516"/>
          </a:xfrm>
          <a:prstGeom prst="ellipse">
            <a:avLst/>
          </a:prstGeom>
          <a:solidFill>
            <a:schemeClr val="accent1">
              <a:lumMod val="60000"/>
              <a:lumOff val="40000"/>
            </a:schemeClr>
          </a:solidFill>
          <a:ln w="9525">
            <a:noFill/>
            <a:miter lim="800000"/>
            <a:headEnd/>
            <a:tailEnd/>
          </a:ln>
          <a:effectLst/>
        </p:spPr>
        <p:txBody>
          <a:bodyPr lIns="18283" tIns="18283" rIns="18283" bIns="18283" anchor="ctr" anchorCtr="1"/>
          <a:lstStyle/>
          <a:p>
            <a:pPr algn="ctr">
              <a:lnSpc>
                <a:spcPct val="85000"/>
              </a:lnSpc>
              <a:spcBef>
                <a:spcPct val="20000"/>
              </a:spcBef>
            </a:pPr>
            <a:endParaRPr lang="en-US" sz="2399" dirty="0">
              <a:solidFill>
                <a:srgbClr val="FFFFFF"/>
              </a:solidFill>
            </a:endParaRPr>
          </a:p>
        </p:txBody>
      </p:sp>
      <p:sp>
        <p:nvSpPr>
          <p:cNvPr id="41" name="AutoShape 110">
            <a:extLst>
              <a:ext uri="{FF2B5EF4-FFF2-40B4-BE49-F238E27FC236}">
                <a16:creationId xmlns="" xmlns:a16="http://schemas.microsoft.com/office/drawing/2014/main" id="{4740BF11-121E-FA4F-A0B2-545FE62EA0D2}"/>
              </a:ext>
            </a:extLst>
          </p:cNvPr>
          <p:cNvSpPr>
            <a:spLocks noChangeArrowheads="1"/>
          </p:cNvSpPr>
          <p:nvPr userDrawn="1"/>
        </p:nvSpPr>
        <p:spPr bwMode="auto">
          <a:xfrm>
            <a:off x="3576760" y="1901952"/>
            <a:ext cx="751660"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endParaRPr lang="en-US" sz="2399"/>
          </a:p>
        </p:txBody>
      </p:sp>
      <p:sp>
        <p:nvSpPr>
          <p:cNvPr id="42" name="AutoShape 110">
            <a:extLst>
              <a:ext uri="{FF2B5EF4-FFF2-40B4-BE49-F238E27FC236}">
                <a16:creationId xmlns="" xmlns:a16="http://schemas.microsoft.com/office/drawing/2014/main" id="{AFA85E8E-6A00-3044-BBBA-588898110DAE}"/>
              </a:ext>
            </a:extLst>
          </p:cNvPr>
          <p:cNvSpPr>
            <a:spLocks noChangeArrowheads="1"/>
          </p:cNvSpPr>
          <p:nvPr userDrawn="1"/>
        </p:nvSpPr>
        <p:spPr bwMode="auto">
          <a:xfrm>
            <a:off x="1430908" y="1901952"/>
            <a:ext cx="751660"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endParaRPr lang="en-US" sz="2399"/>
          </a:p>
        </p:txBody>
      </p:sp>
      <p:sp>
        <p:nvSpPr>
          <p:cNvPr id="43" name="AutoShape 110">
            <a:extLst>
              <a:ext uri="{FF2B5EF4-FFF2-40B4-BE49-F238E27FC236}">
                <a16:creationId xmlns="" xmlns:a16="http://schemas.microsoft.com/office/drawing/2014/main" id="{BD7D58B3-98A6-4649-8A78-96DF75261432}"/>
              </a:ext>
            </a:extLst>
          </p:cNvPr>
          <p:cNvSpPr>
            <a:spLocks noChangeArrowheads="1"/>
          </p:cNvSpPr>
          <p:nvPr userDrawn="1"/>
        </p:nvSpPr>
        <p:spPr bwMode="auto">
          <a:xfrm>
            <a:off x="5703181" y="1901952"/>
            <a:ext cx="751660"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endParaRPr lang="en-US" sz="2399"/>
          </a:p>
        </p:txBody>
      </p:sp>
      <p:sp>
        <p:nvSpPr>
          <p:cNvPr id="44" name="AutoShape 110">
            <a:extLst>
              <a:ext uri="{FF2B5EF4-FFF2-40B4-BE49-F238E27FC236}">
                <a16:creationId xmlns="" xmlns:a16="http://schemas.microsoft.com/office/drawing/2014/main" id="{99C182F0-8A7C-504A-9A54-449A83F388B6}"/>
              </a:ext>
            </a:extLst>
          </p:cNvPr>
          <p:cNvSpPr>
            <a:spLocks noChangeArrowheads="1"/>
          </p:cNvSpPr>
          <p:nvPr userDrawn="1"/>
        </p:nvSpPr>
        <p:spPr bwMode="auto">
          <a:xfrm>
            <a:off x="7831629" y="1901952"/>
            <a:ext cx="751660"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endParaRPr lang="en-US" sz="2399"/>
          </a:p>
        </p:txBody>
      </p:sp>
      <p:sp>
        <p:nvSpPr>
          <p:cNvPr id="45" name="AutoShape 110">
            <a:extLst>
              <a:ext uri="{FF2B5EF4-FFF2-40B4-BE49-F238E27FC236}">
                <a16:creationId xmlns="" xmlns:a16="http://schemas.microsoft.com/office/drawing/2014/main" id="{9D1051D0-507B-AD4A-B0AD-E475849C00B9}"/>
              </a:ext>
            </a:extLst>
          </p:cNvPr>
          <p:cNvSpPr>
            <a:spLocks noChangeArrowheads="1"/>
          </p:cNvSpPr>
          <p:nvPr userDrawn="1"/>
        </p:nvSpPr>
        <p:spPr bwMode="auto">
          <a:xfrm>
            <a:off x="9977980" y="1901952"/>
            <a:ext cx="751660"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endParaRPr lang="en-US" sz="2399"/>
          </a:p>
        </p:txBody>
      </p:sp>
      <p:sp>
        <p:nvSpPr>
          <p:cNvPr id="48" name="Text Placeholder 47">
            <a:extLst>
              <a:ext uri="{FF2B5EF4-FFF2-40B4-BE49-F238E27FC236}">
                <a16:creationId xmlns="" xmlns:a16="http://schemas.microsoft.com/office/drawing/2014/main" id="{C7AC686A-1508-BF48-911D-61D82AABC76B}"/>
              </a:ext>
            </a:extLst>
          </p:cNvPr>
          <p:cNvSpPr>
            <a:spLocks noGrp="1"/>
          </p:cNvSpPr>
          <p:nvPr>
            <p:ph type="body" sz="quarter" idx="10"/>
          </p:nvPr>
        </p:nvSpPr>
        <p:spPr>
          <a:xfrm>
            <a:off x="101496" y="258764"/>
            <a:ext cx="1362260" cy="248133"/>
          </a:xfrm>
        </p:spPr>
        <p:txBody>
          <a:bodyPr>
            <a:noAutofit/>
          </a:bodyPr>
          <a:lstStyle>
            <a:lvl1pPr marL="0" indent="0" algn="ctr">
              <a:buNone/>
              <a:defRPr sz="1600"/>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smtClean="0"/>
              <a:t>Click to edit Master text styles</a:t>
            </a:r>
          </a:p>
        </p:txBody>
      </p:sp>
      <p:sp>
        <p:nvSpPr>
          <p:cNvPr id="49" name="Text Placeholder 47">
            <a:extLst>
              <a:ext uri="{FF2B5EF4-FFF2-40B4-BE49-F238E27FC236}">
                <a16:creationId xmlns="" xmlns:a16="http://schemas.microsoft.com/office/drawing/2014/main" id="{B876D68E-F284-354A-92F8-5F77347449B8}"/>
              </a:ext>
            </a:extLst>
          </p:cNvPr>
          <p:cNvSpPr>
            <a:spLocks noGrp="1"/>
          </p:cNvSpPr>
          <p:nvPr>
            <p:ph type="body" sz="quarter" idx="11"/>
          </p:nvPr>
        </p:nvSpPr>
        <p:spPr>
          <a:xfrm>
            <a:off x="101496" y="506896"/>
            <a:ext cx="1362260" cy="618324"/>
          </a:xfrm>
        </p:spPr>
        <p:txBody>
          <a:bodyPr>
            <a:noAutofit/>
          </a:bodyPr>
          <a:lstStyle>
            <a:lvl1pPr marL="0" indent="0" algn="ctr">
              <a:lnSpc>
                <a:spcPct val="85000"/>
              </a:lnSpc>
              <a:buNone/>
              <a:defRPr sz="1400"/>
            </a:lvl1pPr>
            <a:lvl2pPr marL="457063" indent="0">
              <a:buNone/>
              <a:defRPr sz="1799"/>
            </a:lvl2pPr>
            <a:lvl3pPr marL="914126" indent="0">
              <a:buNone/>
              <a:defRPr sz="1799"/>
            </a:lvl3pPr>
            <a:lvl4pPr marL="1371189" indent="0">
              <a:buNone/>
              <a:defRPr sz="1799"/>
            </a:lvl4pPr>
            <a:lvl5pPr marL="1828251" indent="0">
              <a:buNone/>
              <a:defRPr sz="1799"/>
            </a:lvl5pPr>
          </a:lstStyle>
          <a:p>
            <a:pPr lvl="0" algn="ctr">
              <a:lnSpc>
                <a:spcPct val="85000"/>
              </a:lnSpc>
            </a:pPr>
            <a:r>
              <a:rPr lang="en-US" sz="1400" smtClean="0">
                <a:solidFill>
                  <a:srgbClr val="6B6B6B"/>
                </a:solidFill>
              </a:rPr>
              <a:t>Click to edit Master text styles</a:t>
            </a:r>
          </a:p>
        </p:txBody>
      </p:sp>
      <p:sp>
        <p:nvSpPr>
          <p:cNvPr id="50" name="Text Placeholder 47">
            <a:extLst>
              <a:ext uri="{FF2B5EF4-FFF2-40B4-BE49-F238E27FC236}">
                <a16:creationId xmlns="" xmlns:a16="http://schemas.microsoft.com/office/drawing/2014/main" id="{72B3DBB3-1959-194A-B523-EB85330EEDEC}"/>
              </a:ext>
            </a:extLst>
          </p:cNvPr>
          <p:cNvSpPr>
            <a:spLocks noGrp="1"/>
          </p:cNvSpPr>
          <p:nvPr>
            <p:ph type="body" sz="quarter" idx="12"/>
          </p:nvPr>
        </p:nvSpPr>
        <p:spPr>
          <a:xfrm>
            <a:off x="2198107" y="258764"/>
            <a:ext cx="1362260" cy="248133"/>
          </a:xfrm>
        </p:spPr>
        <p:txBody>
          <a:bodyPr>
            <a:noAutofit/>
          </a:bodyPr>
          <a:lstStyle>
            <a:lvl1pPr marL="0" indent="0" algn="ctr">
              <a:buNone/>
              <a:defRPr sz="1600"/>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smtClean="0"/>
              <a:t>Click to edit Master text styles</a:t>
            </a:r>
          </a:p>
        </p:txBody>
      </p:sp>
      <p:sp>
        <p:nvSpPr>
          <p:cNvPr id="51" name="Text Placeholder 47">
            <a:extLst>
              <a:ext uri="{FF2B5EF4-FFF2-40B4-BE49-F238E27FC236}">
                <a16:creationId xmlns="" xmlns:a16="http://schemas.microsoft.com/office/drawing/2014/main" id="{22B58263-52CE-A840-BE43-6EC1E908E01E}"/>
              </a:ext>
            </a:extLst>
          </p:cNvPr>
          <p:cNvSpPr>
            <a:spLocks noGrp="1"/>
          </p:cNvSpPr>
          <p:nvPr>
            <p:ph type="body" sz="quarter" idx="13"/>
          </p:nvPr>
        </p:nvSpPr>
        <p:spPr>
          <a:xfrm>
            <a:off x="2198107" y="506896"/>
            <a:ext cx="1362260" cy="618324"/>
          </a:xfrm>
        </p:spPr>
        <p:txBody>
          <a:bodyPr>
            <a:noAutofit/>
          </a:bodyPr>
          <a:lstStyle>
            <a:lvl1pPr marL="0" indent="0" algn="ctr">
              <a:lnSpc>
                <a:spcPct val="85000"/>
              </a:lnSpc>
              <a:buNone/>
              <a:defRPr sz="1400"/>
            </a:lvl1pPr>
            <a:lvl2pPr marL="457063" indent="0">
              <a:buNone/>
              <a:defRPr sz="1799"/>
            </a:lvl2pPr>
            <a:lvl3pPr marL="914126" indent="0">
              <a:buNone/>
              <a:defRPr sz="1799"/>
            </a:lvl3pPr>
            <a:lvl4pPr marL="1371189" indent="0">
              <a:buNone/>
              <a:defRPr sz="1799"/>
            </a:lvl4pPr>
            <a:lvl5pPr marL="1828251" indent="0">
              <a:buNone/>
              <a:defRPr sz="1799"/>
            </a:lvl5pPr>
          </a:lstStyle>
          <a:p>
            <a:pPr lvl="0" algn="ctr">
              <a:lnSpc>
                <a:spcPct val="85000"/>
              </a:lnSpc>
            </a:pPr>
            <a:r>
              <a:rPr lang="en-US" sz="1400" smtClean="0">
                <a:solidFill>
                  <a:srgbClr val="6B6B6B"/>
                </a:solidFill>
              </a:rPr>
              <a:t>Click to edit Master text styles</a:t>
            </a:r>
          </a:p>
        </p:txBody>
      </p:sp>
      <p:sp>
        <p:nvSpPr>
          <p:cNvPr id="52" name="Text Placeholder 47">
            <a:extLst>
              <a:ext uri="{FF2B5EF4-FFF2-40B4-BE49-F238E27FC236}">
                <a16:creationId xmlns="" xmlns:a16="http://schemas.microsoft.com/office/drawing/2014/main" id="{26EB032E-EC81-0A4B-B52C-8C2C4C3F2374}"/>
              </a:ext>
            </a:extLst>
          </p:cNvPr>
          <p:cNvSpPr>
            <a:spLocks noGrp="1"/>
          </p:cNvSpPr>
          <p:nvPr>
            <p:ph type="body" sz="quarter" idx="14"/>
          </p:nvPr>
        </p:nvSpPr>
        <p:spPr>
          <a:xfrm>
            <a:off x="4314591" y="258764"/>
            <a:ext cx="1362260" cy="248133"/>
          </a:xfrm>
        </p:spPr>
        <p:txBody>
          <a:bodyPr>
            <a:noAutofit/>
          </a:bodyPr>
          <a:lstStyle>
            <a:lvl1pPr marL="0" indent="0" algn="ctr">
              <a:buNone/>
              <a:defRPr sz="1600"/>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smtClean="0"/>
              <a:t>Click to edit Master text styles</a:t>
            </a:r>
          </a:p>
        </p:txBody>
      </p:sp>
      <p:sp>
        <p:nvSpPr>
          <p:cNvPr id="53" name="Text Placeholder 47">
            <a:extLst>
              <a:ext uri="{FF2B5EF4-FFF2-40B4-BE49-F238E27FC236}">
                <a16:creationId xmlns="" xmlns:a16="http://schemas.microsoft.com/office/drawing/2014/main" id="{E142B6AC-952F-7848-BBE6-347DCB7B89DC}"/>
              </a:ext>
            </a:extLst>
          </p:cNvPr>
          <p:cNvSpPr>
            <a:spLocks noGrp="1"/>
          </p:cNvSpPr>
          <p:nvPr>
            <p:ph type="body" sz="quarter" idx="15"/>
          </p:nvPr>
        </p:nvSpPr>
        <p:spPr>
          <a:xfrm>
            <a:off x="4314591" y="506896"/>
            <a:ext cx="1362260" cy="618324"/>
          </a:xfrm>
        </p:spPr>
        <p:txBody>
          <a:bodyPr>
            <a:noAutofit/>
          </a:bodyPr>
          <a:lstStyle>
            <a:lvl1pPr marL="0" indent="0" algn="ctr">
              <a:lnSpc>
                <a:spcPct val="85000"/>
              </a:lnSpc>
              <a:buNone/>
              <a:defRPr sz="1400"/>
            </a:lvl1pPr>
            <a:lvl2pPr marL="457063" indent="0">
              <a:buNone/>
              <a:defRPr sz="1799"/>
            </a:lvl2pPr>
            <a:lvl3pPr marL="914126" indent="0">
              <a:buNone/>
              <a:defRPr sz="1799"/>
            </a:lvl3pPr>
            <a:lvl4pPr marL="1371189" indent="0">
              <a:buNone/>
              <a:defRPr sz="1799"/>
            </a:lvl4pPr>
            <a:lvl5pPr marL="1828251" indent="0">
              <a:buNone/>
              <a:defRPr sz="1799"/>
            </a:lvl5pPr>
          </a:lstStyle>
          <a:p>
            <a:pPr lvl="0" algn="ctr">
              <a:lnSpc>
                <a:spcPct val="85000"/>
              </a:lnSpc>
            </a:pPr>
            <a:r>
              <a:rPr lang="en-US" sz="1400" smtClean="0">
                <a:solidFill>
                  <a:srgbClr val="6B6B6B"/>
                </a:solidFill>
              </a:rPr>
              <a:t>Click to edit Master text styles</a:t>
            </a:r>
          </a:p>
        </p:txBody>
      </p:sp>
      <p:sp>
        <p:nvSpPr>
          <p:cNvPr id="54" name="Text Placeholder 47">
            <a:extLst>
              <a:ext uri="{FF2B5EF4-FFF2-40B4-BE49-F238E27FC236}">
                <a16:creationId xmlns="" xmlns:a16="http://schemas.microsoft.com/office/drawing/2014/main" id="{E0489ECC-6BF5-5B4E-90C3-BEE52E42473B}"/>
              </a:ext>
            </a:extLst>
          </p:cNvPr>
          <p:cNvSpPr>
            <a:spLocks noGrp="1"/>
          </p:cNvSpPr>
          <p:nvPr>
            <p:ph type="body" sz="quarter" idx="16"/>
          </p:nvPr>
        </p:nvSpPr>
        <p:spPr>
          <a:xfrm>
            <a:off x="6450948" y="258764"/>
            <a:ext cx="1362260" cy="248133"/>
          </a:xfrm>
        </p:spPr>
        <p:txBody>
          <a:bodyPr>
            <a:noAutofit/>
          </a:bodyPr>
          <a:lstStyle>
            <a:lvl1pPr marL="0" indent="0" algn="ctr">
              <a:buNone/>
              <a:defRPr sz="1600"/>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smtClean="0"/>
              <a:t>Click to edit Master text styles</a:t>
            </a:r>
          </a:p>
        </p:txBody>
      </p:sp>
      <p:sp>
        <p:nvSpPr>
          <p:cNvPr id="55" name="Text Placeholder 47">
            <a:extLst>
              <a:ext uri="{FF2B5EF4-FFF2-40B4-BE49-F238E27FC236}">
                <a16:creationId xmlns="" xmlns:a16="http://schemas.microsoft.com/office/drawing/2014/main" id="{F5FDBE0B-BF91-454F-884E-BD1DBC7FBAD9}"/>
              </a:ext>
            </a:extLst>
          </p:cNvPr>
          <p:cNvSpPr>
            <a:spLocks noGrp="1"/>
          </p:cNvSpPr>
          <p:nvPr>
            <p:ph type="body" sz="quarter" idx="17"/>
          </p:nvPr>
        </p:nvSpPr>
        <p:spPr>
          <a:xfrm>
            <a:off x="6450948" y="506896"/>
            <a:ext cx="1362260" cy="618324"/>
          </a:xfrm>
        </p:spPr>
        <p:txBody>
          <a:bodyPr>
            <a:noAutofit/>
          </a:bodyPr>
          <a:lstStyle>
            <a:lvl1pPr marL="0" indent="0" algn="ctr">
              <a:lnSpc>
                <a:spcPct val="85000"/>
              </a:lnSpc>
              <a:buNone/>
              <a:defRPr sz="1400"/>
            </a:lvl1pPr>
            <a:lvl2pPr marL="457063" indent="0">
              <a:buNone/>
              <a:defRPr sz="1799"/>
            </a:lvl2pPr>
            <a:lvl3pPr marL="914126" indent="0">
              <a:buNone/>
              <a:defRPr sz="1799"/>
            </a:lvl3pPr>
            <a:lvl4pPr marL="1371189" indent="0">
              <a:buNone/>
              <a:defRPr sz="1799"/>
            </a:lvl4pPr>
            <a:lvl5pPr marL="1828251" indent="0">
              <a:buNone/>
              <a:defRPr sz="1799"/>
            </a:lvl5pPr>
          </a:lstStyle>
          <a:p>
            <a:pPr lvl="0" algn="ctr">
              <a:lnSpc>
                <a:spcPct val="85000"/>
              </a:lnSpc>
            </a:pPr>
            <a:r>
              <a:rPr lang="en-US" sz="1400" smtClean="0">
                <a:solidFill>
                  <a:srgbClr val="6B6B6B"/>
                </a:solidFill>
              </a:rPr>
              <a:t>Click to edit Master text styles</a:t>
            </a:r>
          </a:p>
        </p:txBody>
      </p:sp>
      <p:sp>
        <p:nvSpPr>
          <p:cNvPr id="56" name="Text Placeholder 47">
            <a:extLst>
              <a:ext uri="{FF2B5EF4-FFF2-40B4-BE49-F238E27FC236}">
                <a16:creationId xmlns="" xmlns:a16="http://schemas.microsoft.com/office/drawing/2014/main" id="{BFA5A588-B7EF-C54C-845B-1DE2DEB66411}"/>
              </a:ext>
            </a:extLst>
          </p:cNvPr>
          <p:cNvSpPr>
            <a:spLocks noGrp="1"/>
          </p:cNvSpPr>
          <p:nvPr>
            <p:ph type="body" sz="quarter" idx="18"/>
          </p:nvPr>
        </p:nvSpPr>
        <p:spPr>
          <a:xfrm>
            <a:off x="8577368" y="258764"/>
            <a:ext cx="1362260" cy="248133"/>
          </a:xfrm>
        </p:spPr>
        <p:txBody>
          <a:bodyPr>
            <a:noAutofit/>
          </a:bodyPr>
          <a:lstStyle>
            <a:lvl1pPr marL="0" indent="0" algn="ctr">
              <a:buNone/>
              <a:defRPr sz="1600"/>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smtClean="0"/>
              <a:t>Click to edit Master text styles</a:t>
            </a:r>
          </a:p>
        </p:txBody>
      </p:sp>
      <p:sp>
        <p:nvSpPr>
          <p:cNvPr id="57" name="Text Placeholder 47">
            <a:extLst>
              <a:ext uri="{FF2B5EF4-FFF2-40B4-BE49-F238E27FC236}">
                <a16:creationId xmlns="" xmlns:a16="http://schemas.microsoft.com/office/drawing/2014/main" id="{EB929D32-6BE2-A740-9A19-3C58C9989F3F}"/>
              </a:ext>
            </a:extLst>
          </p:cNvPr>
          <p:cNvSpPr>
            <a:spLocks noGrp="1"/>
          </p:cNvSpPr>
          <p:nvPr>
            <p:ph type="body" sz="quarter" idx="19"/>
          </p:nvPr>
        </p:nvSpPr>
        <p:spPr>
          <a:xfrm>
            <a:off x="8577368" y="506896"/>
            <a:ext cx="1362260" cy="618324"/>
          </a:xfrm>
        </p:spPr>
        <p:txBody>
          <a:bodyPr>
            <a:noAutofit/>
          </a:bodyPr>
          <a:lstStyle>
            <a:lvl1pPr marL="0" indent="0" algn="ctr">
              <a:lnSpc>
                <a:spcPct val="85000"/>
              </a:lnSpc>
              <a:buNone/>
              <a:defRPr sz="1400"/>
            </a:lvl1pPr>
            <a:lvl2pPr marL="457063" indent="0">
              <a:buNone/>
              <a:defRPr sz="1799"/>
            </a:lvl2pPr>
            <a:lvl3pPr marL="914126" indent="0">
              <a:buNone/>
              <a:defRPr sz="1799"/>
            </a:lvl3pPr>
            <a:lvl4pPr marL="1371189" indent="0">
              <a:buNone/>
              <a:defRPr sz="1799"/>
            </a:lvl4pPr>
            <a:lvl5pPr marL="1828251" indent="0">
              <a:buNone/>
              <a:defRPr sz="1799"/>
            </a:lvl5pPr>
          </a:lstStyle>
          <a:p>
            <a:pPr lvl="0" algn="ctr">
              <a:lnSpc>
                <a:spcPct val="85000"/>
              </a:lnSpc>
            </a:pPr>
            <a:r>
              <a:rPr lang="en-US" sz="1400" smtClean="0">
                <a:solidFill>
                  <a:srgbClr val="6B6B6B"/>
                </a:solidFill>
              </a:rPr>
              <a:t>Click to edit Master text styles</a:t>
            </a:r>
          </a:p>
        </p:txBody>
      </p:sp>
      <p:sp>
        <p:nvSpPr>
          <p:cNvPr id="58" name="Text Placeholder 47">
            <a:extLst>
              <a:ext uri="{FF2B5EF4-FFF2-40B4-BE49-F238E27FC236}">
                <a16:creationId xmlns="" xmlns:a16="http://schemas.microsoft.com/office/drawing/2014/main" id="{28EEF54E-168F-DA4E-944A-F77FE6A16B24}"/>
              </a:ext>
            </a:extLst>
          </p:cNvPr>
          <p:cNvSpPr>
            <a:spLocks noGrp="1"/>
          </p:cNvSpPr>
          <p:nvPr>
            <p:ph type="body" sz="quarter" idx="20"/>
          </p:nvPr>
        </p:nvSpPr>
        <p:spPr>
          <a:xfrm>
            <a:off x="10713724" y="258764"/>
            <a:ext cx="1362260" cy="248133"/>
          </a:xfrm>
        </p:spPr>
        <p:txBody>
          <a:bodyPr>
            <a:noAutofit/>
          </a:bodyPr>
          <a:lstStyle>
            <a:lvl1pPr marL="0" indent="0" algn="ctr">
              <a:buNone/>
              <a:defRPr sz="1600"/>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smtClean="0"/>
              <a:t>Click to edit Master text styles</a:t>
            </a:r>
          </a:p>
        </p:txBody>
      </p:sp>
      <p:sp>
        <p:nvSpPr>
          <p:cNvPr id="59" name="Text Placeholder 47">
            <a:extLst>
              <a:ext uri="{FF2B5EF4-FFF2-40B4-BE49-F238E27FC236}">
                <a16:creationId xmlns="" xmlns:a16="http://schemas.microsoft.com/office/drawing/2014/main" id="{198BA63D-3812-4B40-A56C-E9D3715494D9}"/>
              </a:ext>
            </a:extLst>
          </p:cNvPr>
          <p:cNvSpPr>
            <a:spLocks noGrp="1"/>
          </p:cNvSpPr>
          <p:nvPr>
            <p:ph type="body" sz="quarter" idx="21"/>
          </p:nvPr>
        </p:nvSpPr>
        <p:spPr>
          <a:xfrm>
            <a:off x="10713724" y="506896"/>
            <a:ext cx="1362260" cy="618324"/>
          </a:xfrm>
        </p:spPr>
        <p:txBody>
          <a:bodyPr>
            <a:noAutofit/>
          </a:bodyPr>
          <a:lstStyle>
            <a:lvl1pPr marL="0" indent="0" algn="ctr">
              <a:lnSpc>
                <a:spcPct val="85000"/>
              </a:lnSpc>
              <a:buNone/>
              <a:defRPr sz="1400"/>
            </a:lvl1pPr>
            <a:lvl2pPr marL="457063" indent="0">
              <a:buNone/>
              <a:defRPr sz="1799"/>
            </a:lvl2pPr>
            <a:lvl3pPr marL="914126" indent="0">
              <a:buNone/>
              <a:defRPr sz="1799"/>
            </a:lvl3pPr>
            <a:lvl4pPr marL="1371189" indent="0">
              <a:buNone/>
              <a:defRPr sz="1799"/>
            </a:lvl4pPr>
            <a:lvl5pPr marL="1828251" indent="0">
              <a:buNone/>
              <a:defRPr sz="1799"/>
            </a:lvl5pPr>
          </a:lstStyle>
          <a:p>
            <a:pPr lvl="0" algn="ctr">
              <a:lnSpc>
                <a:spcPct val="85000"/>
              </a:lnSpc>
            </a:pPr>
            <a:r>
              <a:rPr lang="en-US" sz="1400" smtClean="0">
                <a:solidFill>
                  <a:srgbClr val="6B6B6B"/>
                </a:solidFill>
              </a:rPr>
              <a:t>Click to edit Master text styles</a:t>
            </a:r>
          </a:p>
        </p:txBody>
      </p:sp>
      <p:sp>
        <p:nvSpPr>
          <p:cNvPr id="61" name="Text Placeholder 60">
            <a:extLst>
              <a:ext uri="{FF2B5EF4-FFF2-40B4-BE49-F238E27FC236}">
                <a16:creationId xmlns="" xmlns:a16="http://schemas.microsoft.com/office/drawing/2014/main" id="{761076FF-D12B-874E-B2F7-D7211892E96C}"/>
              </a:ext>
            </a:extLst>
          </p:cNvPr>
          <p:cNvSpPr>
            <a:spLocks noGrp="1"/>
          </p:cNvSpPr>
          <p:nvPr>
            <p:ph type="body" sz="quarter" idx="22"/>
          </p:nvPr>
        </p:nvSpPr>
        <p:spPr>
          <a:xfrm>
            <a:off x="755454" y="3198482"/>
            <a:ext cx="4956472" cy="2682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2" name="Text Placeholder 60">
            <a:extLst>
              <a:ext uri="{FF2B5EF4-FFF2-40B4-BE49-F238E27FC236}">
                <a16:creationId xmlns="" xmlns:a16="http://schemas.microsoft.com/office/drawing/2014/main" id="{3A9C68A9-C47F-6248-80FB-A955A9DC3FE1}"/>
              </a:ext>
            </a:extLst>
          </p:cNvPr>
          <p:cNvSpPr>
            <a:spLocks noGrp="1"/>
          </p:cNvSpPr>
          <p:nvPr>
            <p:ph type="body" sz="quarter" idx="23"/>
          </p:nvPr>
        </p:nvSpPr>
        <p:spPr>
          <a:xfrm>
            <a:off x="6488669" y="3178673"/>
            <a:ext cx="4956472" cy="2682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a:extLst>
              <a:ext uri="{FF2B5EF4-FFF2-40B4-BE49-F238E27FC236}">
                <a16:creationId xmlns="" xmlns:a16="http://schemas.microsoft.com/office/drawing/2014/main" id="{3531C57B-256E-4EA5-95B2-273397D42954}"/>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7453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36869"/>
          <a:stretch/>
        </p:blipFill>
        <p:spPr>
          <a:xfrm>
            <a:off x="5322272" y="1624994"/>
            <a:ext cx="6866553" cy="5092739"/>
          </a:xfrm>
          <a:prstGeom prst="rect">
            <a:avLst/>
          </a:prstGeom>
        </p:spPr>
      </p:pic>
      <p:sp>
        <p:nvSpPr>
          <p:cNvPr id="2" name="Title 1">
            <a:extLst>
              <a:ext uri="{FF2B5EF4-FFF2-40B4-BE49-F238E27FC236}">
                <a16:creationId xmlns="" xmlns:a16="http://schemas.microsoft.com/office/drawing/2014/main" id="{6178311B-5B6E-4A15-A918-BC333AA6F009}"/>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1594225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A01EED-287D-B044-B13E-93334ABA9975}"/>
              </a:ext>
            </a:extLst>
          </p:cNvPr>
          <p:cNvSpPr>
            <a:spLocks noGrp="1"/>
          </p:cNvSpPr>
          <p:nvPr>
            <p:ph type="title"/>
          </p:nvPr>
        </p:nvSpPr>
        <p:spPr>
          <a:xfrm>
            <a:off x="480592" y="262501"/>
            <a:ext cx="4411867" cy="1227598"/>
          </a:xfrm>
          <a:noFill/>
          <a:ln w="9525">
            <a:noFill/>
            <a:miter lim="800000"/>
            <a:headEnd/>
            <a:tailEnd/>
          </a:ln>
        </p:spPr>
        <p:txBody>
          <a:bodyPr lIns="45720" tIns="18288" rIns="27432" bIns="18288"/>
          <a:lstStyle>
            <a:lvl1pPr>
              <a:defRPr lang="en-US" sz="4799">
                <a:latin typeface="+mj-lt"/>
                <a:ea typeface="+mn-ea"/>
                <a:cs typeface="+mn-cs"/>
              </a:defRPr>
            </a:lvl1pPr>
          </a:lstStyle>
          <a:p>
            <a:pPr marL="0" lvl="0" algn="l">
              <a:lnSpc>
                <a:spcPct val="85000"/>
              </a:lnSpc>
              <a:spcBef>
                <a:spcPts val="200"/>
              </a:spcBef>
            </a:pPr>
            <a:r>
              <a:rPr lang="en-US" smtClean="0"/>
              <a:t>Click to edit Master title style</a:t>
            </a:r>
            <a:endParaRPr lang="en-US" dirty="0"/>
          </a:p>
        </p:txBody>
      </p:sp>
      <p:sp>
        <p:nvSpPr>
          <p:cNvPr id="21" name="Text Placeholder 20">
            <a:extLst>
              <a:ext uri="{FF2B5EF4-FFF2-40B4-BE49-F238E27FC236}">
                <a16:creationId xmlns:a16="http://schemas.microsoft.com/office/drawing/2014/main" xmlns="" id="{54AD5E24-6241-E249-825D-7358AC3A260A}"/>
              </a:ext>
            </a:extLst>
          </p:cNvPr>
          <p:cNvSpPr>
            <a:spLocks noGrp="1"/>
          </p:cNvSpPr>
          <p:nvPr>
            <p:ph type="body" sz="quarter" idx="13"/>
          </p:nvPr>
        </p:nvSpPr>
        <p:spPr>
          <a:xfrm>
            <a:off x="203148" y="6443664"/>
            <a:ext cx="5417256" cy="283902"/>
          </a:xfrm>
          <a:noFill/>
        </p:spPr>
        <p:txBody>
          <a:bodyPr wrap="square" rtlCol="0">
            <a:spAutoFit/>
          </a:bodyPr>
          <a:lstStyle>
            <a:lvl1pPr marL="0" indent="0">
              <a:buNone/>
              <a:defRPr lang="en-US" sz="1100" dirty="0" smtClean="0">
                <a:solidFill>
                  <a:schemeClr val="tx2"/>
                </a:solidFill>
                <a:latin typeface="+mn-lt"/>
                <a:cs typeface="Arial"/>
              </a:defRPr>
            </a:lvl1pPr>
          </a:lstStyle>
          <a:p>
            <a:pPr marL="0" lvl="0"/>
            <a:r>
              <a:rPr lang="en-US" smtClean="0"/>
              <a:t>Click to edit Master text styles</a:t>
            </a:r>
          </a:p>
        </p:txBody>
      </p:sp>
      <p:sp>
        <p:nvSpPr>
          <p:cNvPr id="40" name="Text Placeholder 39">
            <a:extLst>
              <a:ext uri="{FF2B5EF4-FFF2-40B4-BE49-F238E27FC236}">
                <a16:creationId xmlns:a16="http://schemas.microsoft.com/office/drawing/2014/main" xmlns="" id="{AD48FD26-8883-6644-B0FA-A6B92A90D7E9}"/>
              </a:ext>
            </a:extLst>
          </p:cNvPr>
          <p:cNvSpPr>
            <a:spLocks noGrp="1"/>
          </p:cNvSpPr>
          <p:nvPr>
            <p:ph type="body" sz="quarter" idx="26"/>
          </p:nvPr>
        </p:nvSpPr>
        <p:spPr>
          <a:xfrm>
            <a:off x="480360" y="1660005"/>
            <a:ext cx="4412100" cy="381000"/>
          </a:xfrm>
        </p:spPr>
        <p:txBody>
          <a:bodyPr/>
          <a:lstStyle>
            <a:lvl1pPr marL="0" indent="0">
              <a:buNone/>
              <a:defRPr>
                <a:solidFill>
                  <a:schemeClr val="tx2"/>
                </a:solidFill>
                <a:latin typeface="+mn-lt"/>
              </a:defRPr>
            </a:lvl1pPr>
          </a:lstStyle>
          <a:p>
            <a:pPr lvl="0"/>
            <a:r>
              <a:rPr lang="en-US" smtClean="0"/>
              <a:t>Click to edit Master text styles</a:t>
            </a:r>
          </a:p>
        </p:txBody>
      </p:sp>
      <p:grpSp>
        <p:nvGrpSpPr>
          <p:cNvPr id="41" name="Group 40">
            <a:extLst>
              <a:ext uri="{FF2B5EF4-FFF2-40B4-BE49-F238E27FC236}">
                <a16:creationId xmlns:a16="http://schemas.microsoft.com/office/drawing/2014/main" xmlns="" id="{C15D7372-204D-244C-AE20-13C0C616913D}"/>
              </a:ext>
            </a:extLst>
          </p:cNvPr>
          <p:cNvGrpSpPr/>
          <p:nvPr userDrawn="1"/>
        </p:nvGrpSpPr>
        <p:grpSpPr>
          <a:xfrm>
            <a:off x="5484971" y="1899058"/>
            <a:ext cx="4004259" cy="3878149"/>
            <a:chOff x="2133600" y="914400"/>
            <a:chExt cx="4800600" cy="4648200"/>
          </a:xfrm>
        </p:grpSpPr>
        <p:sp>
          <p:nvSpPr>
            <p:cNvPr id="42" name="Oval 41">
              <a:extLst>
                <a:ext uri="{FF2B5EF4-FFF2-40B4-BE49-F238E27FC236}">
                  <a16:creationId xmlns:a16="http://schemas.microsoft.com/office/drawing/2014/main" xmlns="" id="{08F3A33D-4427-F740-882A-2287D2C2E03A}"/>
                </a:ext>
              </a:extLst>
            </p:cNvPr>
            <p:cNvSpPr/>
            <p:nvPr/>
          </p:nvSpPr>
          <p:spPr bwMode="auto">
            <a:xfrm>
              <a:off x="3733800" y="1600200"/>
              <a:ext cx="2133600" cy="2133600"/>
            </a:xfrm>
            <a:prstGeom prst="ellipse">
              <a:avLst/>
            </a:prstGeom>
            <a:solidFill>
              <a:schemeClr val="accent3">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26" eaLnBrk="0" fontAlgn="base" hangingPunct="0">
                <a:spcBef>
                  <a:spcPct val="0"/>
                </a:spcBef>
                <a:spcAft>
                  <a:spcPct val="0"/>
                </a:spcAft>
              </a:pPr>
              <a:endParaRPr lang="en-US" sz="2399" dirty="0">
                <a:latin typeface="+mn-lt"/>
              </a:endParaRPr>
            </a:p>
          </p:txBody>
        </p:sp>
        <p:sp>
          <p:nvSpPr>
            <p:cNvPr id="43" name="Oval 42">
              <a:extLst>
                <a:ext uri="{FF2B5EF4-FFF2-40B4-BE49-F238E27FC236}">
                  <a16:creationId xmlns:a16="http://schemas.microsoft.com/office/drawing/2014/main" xmlns="" id="{5E152306-EB00-E241-B70A-4AA581A8850A}"/>
                </a:ext>
              </a:extLst>
            </p:cNvPr>
            <p:cNvSpPr/>
            <p:nvPr/>
          </p:nvSpPr>
          <p:spPr bwMode="auto">
            <a:xfrm>
              <a:off x="4800600" y="3276600"/>
              <a:ext cx="2133600" cy="2133600"/>
            </a:xfrm>
            <a:prstGeom prst="ellipse">
              <a:avLst/>
            </a:prstGeom>
            <a:solidFill>
              <a:schemeClr val="accent5">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26" eaLnBrk="0" fontAlgn="base" hangingPunct="0">
                <a:spcBef>
                  <a:spcPct val="0"/>
                </a:spcBef>
                <a:spcAft>
                  <a:spcPct val="0"/>
                </a:spcAft>
              </a:pPr>
              <a:endParaRPr lang="en-US" sz="2399" dirty="0">
                <a:latin typeface="+mn-lt"/>
              </a:endParaRPr>
            </a:p>
          </p:txBody>
        </p:sp>
        <p:sp>
          <p:nvSpPr>
            <p:cNvPr id="44" name="Oval 43">
              <a:extLst>
                <a:ext uri="{FF2B5EF4-FFF2-40B4-BE49-F238E27FC236}">
                  <a16:creationId xmlns:a16="http://schemas.microsoft.com/office/drawing/2014/main" xmlns="" id="{4D8D2E04-E788-5143-9B3F-2AA643E73F3D}"/>
                </a:ext>
              </a:extLst>
            </p:cNvPr>
            <p:cNvSpPr/>
            <p:nvPr/>
          </p:nvSpPr>
          <p:spPr bwMode="auto">
            <a:xfrm>
              <a:off x="2514600" y="1676400"/>
              <a:ext cx="1371600" cy="1371600"/>
            </a:xfrm>
            <a:prstGeom prst="ellipse">
              <a:avLst/>
            </a:prstGeom>
            <a:solidFill>
              <a:schemeClr val="accent6">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399" dirty="0">
                <a:latin typeface="+mn-lt"/>
              </a:endParaRPr>
            </a:p>
          </p:txBody>
        </p:sp>
        <p:sp>
          <p:nvSpPr>
            <p:cNvPr id="45" name="Oval 44">
              <a:extLst>
                <a:ext uri="{FF2B5EF4-FFF2-40B4-BE49-F238E27FC236}">
                  <a16:creationId xmlns:a16="http://schemas.microsoft.com/office/drawing/2014/main" xmlns="" id="{DB0F0F10-D7D8-1640-9A0C-9565AAB0FEFE}"/>
                </a:ext>
              </a:extLst>
            </p:cNvPr>
            <p:cNvSpPr/>
            <p:nvPr/>
          </p:nvSpPr>
          <p:spPr bwMode="auto">
            <a:xfrm>
              <a:off x="2133600" y="2971800"/>
              <a:ext cx="1066800" cy="1066800"/>
            </a:xfrm>
            <a:prstGeom prst="ellipse">
              <a:avLst/>
            </a:prstGeom>
            <a:solidFill>
              <a:schemeClr val="accent2">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26" eaLnBrk="0" fontAlgn="base" hangingPunct="0">
                <a:spcBef>
                  <a:spcPct val="0"/>
                </a:spcBef>
                <a:spcAft>
                  <a:spcPct val="0"/>
                </a:spcAft>
              </a:pPr>
              <a:endParaRPr lang="en-US" sz="2399" dirty="0">
                <a:latin typeface="+mn-lt"/>
              </a:endParaRPr>
            </a:p>
          </p:txBody>
        </p:sp>
        <p:sp>
          <p:nvSpPr>
            <p:cNvPr id="46" name="Oval 45">
              <a:extLst>
                <a:ext uri="{FF2B5EF4-FFF2-40B4-BE49-F238E27FC236}">
                  <a16:creationId xmlns:a16="http://schemas.microsoft.com/office/drawing/2014/main" xmlns="" id="{CE101BB6-2D44-AE47-B636-34B1D3A0968C}"/>
                </a:ext>
              </a:extLst>
            </p:cNvPr>
            <p:cNvSpPr/>
            <p:nvPr/>
          </p:nvSpPr>
          <p:spPr bwMode="auto">
            <a:xfrm>
              <a:off x="5562600" y="1905000"/>
              <a:ext cx="1066800" cy="1066800"/>
            </a:xfrm>
            <a:prstGeom prst="ellipse">
              <a:avLst/>
            </a:prstGeom>
            <a:solidFill>
              <a:schemeClr val="accent4">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26" eaLnBrk="0" fontAlgn="base" hangingPunct="0">
                <a:spcBef>
                  <a:spcPct val="0"/>
                </a:spcBef>
                <a:spcAft>
                  <a:spcPct val="0"/>
                </a:spcAft>
              </a:pPr>
              <a:endParaRPr lang="en-US" sz="2399" dirty="0">
                <a:latin typeface="+mn-lt"/>
              </a:endParaRPr>
            </a:p>
          </p:txBody>
        </p:sp>
        <p:sp>
          <p:nvSpPr>
            <p:cNvPr id="47" name="Oval 46">
              <a:extLst>
                <a:ext uri="{FF2B5EF4-FFF2-40B4-BE49-F238E27FC236}">
                  <a16:creationId xmlns:a16="http://schemas.microsoft.com/office/drawing/2014/main" xmlns="" id="{F37AEB84-A496-5C4C-B198-2DC87E4C7369}"/>
                </a:ext>
              </a:extLst>
            </p:cNvPr>
            <p:cNvSpPr/>
            <p:nvPr/>
          </p:nvSpPr>
          <p:spPr bwMode="auto">
            <a:xfrm>
              <a:off x="3733800" y="914400"/>
              <a:ext cx="1066800" cy="1066800"/>
            </a:xfrm>
            <a:prstGeom prst="ellipse">
              <a:avLst/>
            </a:prstGeom>
            <a:solidFill>
              <a:schemeClr val="accent6">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26" eaLnBrk="0" fontAlgn="base" hangingPunct="0">
                <a:spcBef>
                  <a:spcPct val="0"/>
                </a:spcBef>
                <a:spcAft>
                  <a:spcPct val="0"/>
                </a:spcAft>
              </a:pPr>
              <a:endParaRPr lang="en-US" sz="2399" dirty="0">
                <a:latin typeface="+mn-lt"/>
              </a:endParaRPr>
            </a:p>
          </p:txBody>
        </p:sp>
        <p:sp>
          <p:nvSpPr>
            <p:cNvPr id="48" name="Oval 47">
              <a:extLst>
                <a:ext uri="{FF2B5EF4-FFF2-40B4-BE49-F238E27FC236}">
                  <a16:creationId xmlns:a16="http://schemas.microsoft.com/office/drawing/2014/main" xmlns="" id="{67DF15DD-D0E7-5B4B-A4A4-9AFEE1F0D51D}"/>
                </a:ext>
              </a:extLst>
            </p:cNvPr>
            <p:cNvSpPr/>
            <p:nvPr/>
          </p:nvSpPr>
          <p:spPr bwMode="auto">
            <a:xfrm>
              <a:off x="2209800" y="3429000"/>
              <a:ext cx="2133600" cy="2133600"/>
            </a:xfrm>
            <a:prstGeom prst="ellipse">
              <a:avLst/>
            </a:prstGeom>
            <a:solidFill>
              <a:schemeClr val="accent1">
                <a:lumMod val="60000"/>
                <a:lumOff val="40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26" eaLnBrk="0" fontAlgn="base" hangingPunct="0">
                <a:spcBef>
                  <a:spcPct val="0"/>
                </a:spcBef>
                <a:spcAft>
                  <a:spcPct val="0"/>
                </a:spcAft>
              </a:pPr>
              <a:endParaRPr lang="en-US" sz="2399" dirty="0">
                <a:latin typeface="+mn-lt"/>
              </a:endParaRPr>
            </a:p>
          </p:txBody>
        </p:sp>
      </p:grpSp>
      <p:cxnSp>
        <p:nvCxnSpPr>
          <p:cNvPr id="49" name="Elbow Connector 48">
            <a:extLst>
              <a:ext uri="{FF2B5EF4-FFF2-40B4-BE49-F238E27FC236}">
                <a16:creationId xmlns:a16="http://schemas.microsoft.com/office/drawing/2014/main" xmlns="" id="{D86FCA9C-66CC-E04D-B6F2-A3086978BEC9}"/>
              </a:ext>
            </a:extLst>
          </p:cNvPr>
          <p:cNvCxnSpPr/>
          <p:nvPr userDrawn="1"/>
        </p:nvCxnSpPr>
        <p:spPr bwMode="auto">
          <a:xfrm rot="5400000" flipH="1" flipV="1">
            <a:off x="6430728" y="3270887"/>
            <a:ext cx="34669" cy="1417702"/>
          </a:xfrm>
          <a:prstGeom prst="bentConnector4">
            <a:avLst>
              <a:gd name="adj1" fmla="val -659379"/>
              <a:gd name="adj2" fmla="val 74658"/>
            </a:avLst>
          </a:prstGeom>
          <a:solidFill>
            <a:schemeClr val="accent1"/>
          </a:solidFill>
          <a:ln w="152400" cap="flat" cmpd="sng" algn="ctr">
            <a:solidFill>
              <a:schemeClr val="tx1"/>
            </a:solidFill>
            <a:prstDash val="solid"/>
            <a:round/>
            <a:headEnd type="none" w="med" len="med"/>
            <a:tailEnd type="none" w="med" len="med"/>
          </a:ln>
          <a:effectLst/>
        </p:spPr>
      </p:cxnSp>
      <p:cxnSp>
        <p:nvCxnSpPr>
          <p:cNvPr id="50" name="Elbow Connector 49">
            <a:extLst>
              <a:ext uri="{FF2B5EF4-FFF2-40B4-BE49-F238E27FC236}">
                <a16:creationId xmlns:a16="http://schemas.microsoft.com/office/drawing/2014/main" xmlns="" id="{35AA603F-C4F2-4C46-A0E1-A150163FDCFF}"/>
              </a:ext>
            </a:extLst>
          </p:cNvPr>
          <p:cNvCxnSpPr/>
          <p:nvPr userDrawn="1"/>
        </p:nvCxnSpPr>
        <p:spPr bwMode="auto">
          <a:xfrm rot="16200000" flipH="1">
            <a:off x="6074494" y="3200654"/>
            <a:ext cx="1605231" cy="527864"/>
          </a:xfrm>
          <a:prstGeom prst="bentConnector3">
            <a:avLst>
              <a:gd name="adj1" fmla="val 50000"/>
            </a:avLst>
          </a:prstGeom>
          <a:solidFill>
            <a:schemeClr val="accent1"/>
          </a:solidFill>
          <a:ln w="152400" cap="flat" cmpd="sng" algn="ctr">
            <a:solidFill>
              <a:schemeClr val="tx1"/>
            </a:solidFill>
            <a:prstDash val="solid"/>
            <a:round/>
            <a:headEnd type="none" w="med" len="med"/>
            <a:tailEnd type="none" w="med" len="med"/>
          </a:ln>
          <a:effectLst/>
        </p:spPr>
      </p:cxnSp>
      <p:cxnSp>
        <p:nvCxnSpPr>
          <p:cNvPr id="51" name="Elbow Connector 50">
            <a:extLst>
              <a:ext uri="{FF2B5EF4-FFF2-40B4-BE49-F238E27FC236}">
                <a16:creationId xmlns:a16="http://schemas.microsoft.com/office/drawing/2014/main" xmlns="" id="{CC21B4BC-9DB1-FB4C-9C05-89636F8E01BE}"/>
              </a:ext>
            </a:extLst>
          </p:cNvPr>
          <p:cNvCxnSpPr>
            <a:cxnSpLocks/>
          </p:cNvCxnSpPr>
          <p:nvPr userDrawn="1"/>
        </p:nvCxnSpPr>
        <p:spPr bwMode="auto">
          <a:xfrm>
            <a:off x="5965100" y="4823563"/>
            <a:ext cx="1398313" cy="381458"/>
          </a:xfrm>
          <a:prstGeom prst="bentConnector3">
            <a:avLst>
              <a:gd name="adj1" fmla="val 50000"/>
            </a:avLst>
          </a:prstGeom>
          <a:solidFill>
            <a:schemeClr val="accent1"/>
          </a:solidFill>
          <a:ln w="152400" cap="flat" cmpd="sng" algn="ctr">
            <a:solidFill>
              <a:schemeClr val="tx1"/>
            </a:solidFill>
            <a:prstDash val="solid"/>
            <a:round/>
            <a:headEnd type="none" w="med" len="med"/>
            <a:tailEnd type="none" w="med" len="med"/>
          </a:ln>
          <a:effectLst/>
        </p:spPr>
      </p:cxnSp>
      <p:cxnSp>
        <p:nvCxnSpPr>
          <p:cNvPr id="52" name="Elbow Connector 51">
            <a:extLst>
              <a:ext uri="{FF2B5EF4-FFF2-40B4-BE49-F238E27FC236}">
                <a16:creationId xmlns:a16="http://schemas.microsoft.com/office/drawing/2014/main" xmlns="" id="{1B3094BA-AA5F-CA4F-AEC9-1BBAAE31A0AB}"/>
              </a:ext>
            </a:extLst>
          </p:cNvPr>
          <p:cNvCxnSpPr/>
          <p:nvPr userDrawn="1"/>
        </p:nvCxnSpPr>
        <p:spPr bwMode="auto">
          <a:xfrm rot="5400000">
            <a:off x="7492788" y="3145303"/>
            <a:ext cx="1271526" cy="826276"/>
          </a:xfrm>
          <a:prstGeom prst="bentConnector3">
            <a:avLst>
              <a:gd name="adj1" fmla="val 20627"/>
            </a:avLst>
          </a:prstGeom>
          <a:solidFill>
            <a:schemeClr val="accent1"/>
          </a:solidFill>
          <a:ln w="152400" cap="flat" cmpd="sng" algn="ctr">
            <a:solidFill>
              <a:schemeClr val="tx1"/>
            </a:solidFill>
            <a:prstDash val="solid"/>
            <a:round/>
            <a:headEnd type="none" w="med" len="med"/>
            <a:tailEnd type="none" w="med" len="med"/>
          </a:ln>
          <a:effectLst/>
        </p:spPr>
      </p:cxnSp>
      <p:cxnSp>
        <p:nvCxnSpPr>
          <p:cNvPr id="53" name="Elbow Connector 52">
            <a:extLst>
              <a:ext uri="{FF2B5EF4-FFF2-40B4-BE49-F238E27FC236}">
                <a16:creationId xmlns:a16="http://schemas.microsoft.com/office/drawing/2014/main" xmlns="" id="{9C580634-6DD3-EE42-8DAC-5CE0F95E8234}"/>
              </a:ext>
            </a:extLst>
          </p:cNvPr>
          <p:cNvCxnSpPr/>
          <p:nvPr userDrawn="1"/>
        </p:nvCxnSpPr>
        <p:spPr bwMode="auto">
          <a:xfrm rot="10800000" flipV="1">
            <a:off x="7766352" y="3488462"/>
            <a:ext cx="896602" cy="321538"/>
          </a:xfrm>
          <a:prstGeom prst="bentConnector3">
            <a:avLst>
              <a:gd name="adj1" fmla="val 50000"/>
            </a:avLst>
          </a:prstGeom>
          <a:solidFill>
            <a:schemeClr val="accent1"/>
          </a:solidFill>
          <a:ln w="152400" cap="flat" cmpd="sng" algn="ctr">
            <a:solidFill>
              <a:schemeClr val="tx1"/>
            </a:solidFill>
            <a:prstDash val="solid"/>
            <a:round/>
            <a:headEnd type="none" w="med" len="med"/>
            <a:tailEnd type="none" w="med" len="med"/>
          </a:ln>
          <a:effectLst/>
        </p:spPr>
      </p:cxnSp>
      <p:cxnSp>
        <p:nvCxnSpPr>
          <p:cNvPr id="54" name="Elbow Connector 53">
            <a:extLst>
              <a:ext uri="{FF2B5EF4-FFF2-40B4-BE49-F238E27FC236}">
                <a16:creationId xmlns:a16="http://schemas.microsoft.com/office/drawing/2014/main" xmlns="" id="{E8DB08B6-890C-F84C-8BE1-1E2B14E38BD2}"/>
              </a:ext>
            </a:extLst>
          </p:cNvPr>
          <p:cNvCxnSpPr/>
          <p:nvPr userDrawn="1"/>
        </p:nvCxnSpPr>
        <p:spPr bwMode="auto">
          <a:xfrm rot="10800000">
            <a:off x="7699593" y="4505681"/>
            <a:ext cx="1334753" cy="508610"/>
          </a:xfrm>
          <a:prstGeom prst="bentConnector3">
            <a:avLst>
              <a:gd name="adj1" fmla="val 25724"/>
            </a:avLst>
          </a:prstGeom>
          <a:solidFill>
            <a:schemeClr val="accent1"/>
          </a:solidFill>
          <a:ln w="152400" cap="flat" cmpd="sng" algn="ctr">
            <a:solidFill>
              <a:schemeClr val="tx1"/>
            </a:solidFill>
            <a:prstDash val="solid"/>
            <a:round/>
            <a:headEnd type="none" w="med" len="med"/>
            <a:tailEnd type="none" w="med" len="med"/>
          </a:ln>
          <a:effectLst/>
        </p:spPr>
      </p:cxnSp>
      <p:cxnSp>
        <p:nvCxnSpPr>
          <p:cNvPr id="55" name="Elbow Connector 54">
            <a:extLst>
              <a:ext uri="{FF2B5EF4-FFF2-40B4-BE49-F238E27FC236}">
                <a16:creationId xmlns:a16="http://schemas.microsoft.com/office/drawing/2014/main" xmlns="" id="{5E93BED7-1092-3F44-B6D8-149F86101CC4}"/>
              </a:ext>
            </a:extLst>
          </p:cNvPr>
          <p:cNvCxnSpPr/>
          <p:nvPr userDrawn="1"/>
        </p:nvCxnSpPr>
        <p:spPr bwMode="auto">
          <a:xfrm rot="5400000">
            <a:off x="6365443" y="2781567"/>
            <a:ext cx="2441754" cy="234775"/>
          </a:xfrm>
          <a:prstGeom prst="bentConnector3">
            <a:avLst>
              <a:gd name="adj1" fmla="val 50000"/>
            </a:avLst>
          </a:prstGeom>
          <a:solidFill>
            <a:schemeClr val="accent1"/>
          </a:solidFill>
          <a:ln w="152400" cap="flat" cmpd="sng" algn="ctr">
            <a:solidFill>
              <a:schemeClr val="tx1"/>
            </a:solidFill>
            <a:prstDash val="solid"/>
            <a:round/>
            <a:headEnd type="none" w="med" len="med"/>
            <a:tailEnd type="none" w="med" len="med"/>
          </a:ln>
          <a:effectLst/>
        </p:spPr>
      </p:cxnSp>
      <p:grpSp>
        <p:nvGrpSpPr>
          <p:cNvPr id="56" name="Group 55">
            <a:extLst>
              <a:ext uri="{FF2B5EF4-FFF2-40B4-BE49-F238E27FC236}">
                <a16:creationId xmlns:a16="http://schemas.microsoft.com/office/drawing/2014/main" xmlns="" id="{AD84D262-02D3-1044-8D93-A83A3F0ECFB4}"/>
              </a:ext>
            </a:extLst>
          </p:cNvPr>
          <p:cNvGrpSpPr/>
          <p:nvPr userDrawn="1"/>
        </p:nvGrpSpPr>
        <p:grpSpPr>
          <a:xfrm>
            <a:off x="6671418" y="4112406"/>
            <a:ext cx="1716111" cy="2745594"/>
            <a:chOff x="2435225" y="22552"/>
            <a:chExt cx="4273550" cy="6835448"/>
          </a:xfrm>
          <a:solidFill>
            <a:schemeClr val="tx1"/>
          </a:solidFill>
        </p:grpSpPr>
        <p:sp>
          <p:nvSpPr>
            <p:cNvPr id="57" name="Freeform 5">
              <a:extLst>
                <a:ext uri="{FF2B5EF4-FFF2-40B4-BE49-F238E27FC236}">
                  <a16:creationId xmlns:a16="http://schemas.microsoft.com/office/drawing/2014/main" xmlns="" id="{CFB55F6E-96AE-224F-81AC-D94D4F08AF4B}"/>
                </a:ext>
              </a:extLst>
            </p:cNvPr>
            <p:cNvSpPr>
              <a:spLocks/>
            </p:cNvSpPr>
            <p:nvPr/>
          </p:nvSpPr>
          <p:spPr bwMode="auto">
            <a:xfrm>
              <a:off x="3413126" y="22552"/>
              <a:ext cx="2317751" cy="634999"/>
            </a:xfrm>
            <a:custGeom>
              <a:avLst/>
              <a:gdLst>
                <a:gd name="T0" fmla="*/ 1460 w 1460"/>
                <a:gd name="T1" fmla="*/ 57 h 400"/>
                <a:gd name="T2" fmla="*/ 1460 w 1460"/>
                <a:gd name="T3" fmla="*/ 57 h 400"/>
                <a:gd name="T4" fmla="*/ 1458 w 1460"/>
                <a:gd name="T5" fmla="*/ 45 h 400"/>
                <a:gd name="T6" fmla="*/ 1454 w 1460"/>
                <a:gd name="T7" fmla="*/ 35 h 400"/>
                <a:gd name="T8" fmla="*/ 1449 w 1460"/>
                <a:gd name="T9" fmla="*/ 24 h 400"/>
                <a:gd name="T10" fmla="*/ 1443 w 1460"/>
                <a:gd name="T11" fmla="*/ 17 h 400"/>
                <a:gd name="T12" fmla="*/ 1434 w 1460"/>
                <a:gd name="T13" fmla="*/ 9 h 400"/>
                <a:gd name="T14" fmla="*/ 1424 w 1460"/>
                <a:gd name="T15" fmla="*/ 4 h 400"/>
                <a:gd name="T16" fmla="*/ 1413 w 1460"/>
                <a:gd name="T17" fmla="*/ 0 h 400"/>
                <a:gd name="T18" fmla="*/ 1402 w 1460"/>
                <a:gd name="T19" fmla="*/ 0 h 400"/>
                <a:gd name="T20" fmla="*/ 58 w 1460"/>
                <a:gd name="T21" fmla="*/ 0 h 400"/>
                <a:gd name="T22" fmla="*/ 58 w 1460"/>
                <a:gd name="T23" fmla="*/ 0 h 400"/>
                <a:gd name="T24" fmla="*/ 47 w 1460"/>
                <a:gd name="T25" fmla="*/ 0 h 400"/>
                <a:gd name="T26" fmla="*/ 35 w 1460"/>
                <a:gd name="T27" fmla="*/ 4 h 400"/>
                <a:gd name="T28" fmla="*/ 26 w 1460"/>
                <a:gd name="T29" fmla="*/ 9 h 400"/>
                <a:gd name="T30" fmla="*/ 17 w 1460"/>
                <a:gd name="T31" fmla="*/ 17 h 400"/>
                <a:gd name="T32" fmla="*/ 11 w 1460"/>
                <a:gd name="T33" fmla="*/ 24 h 400"/>
                <a:gd name="T34" fmla="*/ 4 w 1460"/>
                <a:gd name="T35" fmla="*/ 35 h 400"/>
                <a:gd name="T36" fmla="*/ 2 w 1460"/>
                <a:gd name="T37" fmla="*/ 45 h 400"/>
                <a:gd name="T38" fmla="*/ 0 w 1460"/>
                <a:gd name="T39" fmla="*/ 57 h 400"/>
                <a:gd name="T40" fmla="*/ 0 w 1460"/>
                <a:gd name="T41" fmla="*/ 400 h 400"/>
                <a:gd name="T42" fmla="*/ 1460 w 1460"/>
                <a:gd name="T43" fmla="*/ 400 h 400"/>
                <a:gd name="T44" fmla="*/ 1460 w 1460"/>
                <a:gd name="T45" fmla="*/ 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0" h="400">
                  <a:moveTo>
                    <a:pt x="1460" y="57"/>
                  </a:moveTo>
                  <a:lnTo>
                    <a:pt x="1460" y="57"/>
                  </a:lnTo>
                  <a:lnTo>
                    <a:pt x="1458" y="45"/>
                  </a:lnTo>
                  <a:lnTo>
                    <a:pt x="1454" y="35"/>
                  </a:lnTo>
                  <a:lnTo>
                    <a:pt x="1449" y="24"/>
                  </a:lnTo>
                  <a:lnTo>
                    <a:pt x="1443" y="17"/>
                  </a:lnTo>
                  <a:lnTo>
                    <a:pt x="1434" y="9"/>
                  </a:lnTo>
                  <a:lnTo>
                    <a:pt x="1424" y="4"/>
                  </a:lnTo>
                  <a:lnTo>
                    <a:pt x="1413" y="0"/>
                  </a:lnTo>
                  <a:lnTo>
                    <a:pt x="1402" y="0"/>
                  </a:lnTo>
                  <a:lnTo>
                    <a:pt x="58" y="0"/>
                  </a:lnTo>
                  <a:lnTo>
                    <a:pt x="58" y="0"/>
                  </a:lnTo>
                  <a:lnTo>
                    <a:pt x="47" y="0"/>
                  </a:lnTo>
                  <a:lnTo>
                    <a:pt x="35" y="4"/>
                  </a:lnTo>
                  <a:lnTo>
                    <a:pt x="26" y="9"/>
                  </a:lnTo>
                  <a:lnTo>
                    <a:pt x="17" y="17"/>
                  </a:lnTo>
                  <a:lnTo>
                    <a:pt x="11" y="24"/>
                  </a:lnTo>
                  <a:lnTo>
                    <a:pt x="4" y="35"/>
                  </a:lnTo>
                  <a:lnTo>
                    <a:pt x="2" y="45"/>
                  </a:lnTo>
                  <a:lnTo>
                    <a:pt x="0" y="57"/>
                  </a:lnTo>
                  <a:lnTo>
                    <a:pt x="0" y="400"/>
                  </a:lnTo>
                  <a:lnTo>
                    <a:pt x="1460" y="400"/>
                  </a:lnTo>
                  <a:lnTo>
                    <a:pt x="1460" y="57"/>
                  </a:lnTo>
                  <a:close/>
                </a:path>
              </a:pathLst>
            </a:custGeom>
            <a:grp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99" dirty="0">
                <a:latin typeface="+mn-lt"/>
              </a:endParaRPr>
            </a:p>
          </p:txBody>
        </p:sp>
        <p:sp>
          <p:nvSpPr>
            <p:cNvPr id="58" name="Freeform 6">
              <a:extLst>
                <a:ext uri="{FF2B5EF4-FFF2-40B4-BE49-F238E27FC236}">
                  <a16:creationId xmlns:a16="http://schemas.microsoft.com/office/drawing/2014/main" xmlns="" id="{B690F8CB-3C73-AC4D-8E2B-AF4B84240C97}"/>
                </a:ext>
              </a:extLst>
            </p:cNvPr>
            <p:cNvSpPr>
              <a:spLocks/>
            </p:cNvSpPr>
            <p:nvPr/>
          </p:nvSpPr>
          <p:spPr bwMode="auto">
            <a:xfrm>
              <a:off x="2435225" y="5880100"/>
              <a:ext cx="4273550" cy="977900"/>
            </a:xfrm>
            <a:custGeom>
              <a:avLst/>
              <a:gdLst>
                <a:gd name="T0" fmla="*/ 2076 w 2692"/>
                <a:gd name="T1" fmla="*/ 4 h 616"/>
                <a:gd name="T2" fmla="*/ 616 w 2692"/>
                <a:gd name="T3" fmla="*/ 0 h 616"/>
                <a:gd name="T4" fmla="*/ 615 w 2692"/>
                <a:gd name="T5" fmla="*/ 32 h 616"/>
                <a:gd name="T6" fmla="*/ 609 w 2692"/>
                <a:gd name="T7" fmla="*/ 94 h 616"/>
                <a:gd name="T8" fmla="*/ 597 w 2692"/>
                <a:gd name="T9" fmla="*/ 154 h 616"/>
                <a:gd name="T10" fmla="*/ 579 w 2692"/>
                <a:gd name="T11" fmla="*/ 212 h 616"/>
                <a:gd name="T12" fmla="*/ 556 w 2692"/>
                <a:gd name="T13" fmla="*/ 267 h 616"/>
                <a:gd name="T14" fmla="*/ 526 w 2692"/>
                <a:gd name="T15" fmla="*/ 320 h 616"/>
                <a:gd name="T16" fmla="*/ 494 w 2692"/>
                <a:gd name="T17" fmla="*/ 369 h 616"/>
                <a:gd name="T18" fmla="*/ 456 w 2692"/>
                <a:gd name="T19" fmla="*/ 414 h 616"/>
                <a:gd name="T20" fmla="*/ 414 w 2692"/>
                <a:gd name="T21" fmla="*/ 456 h 616"/>
                <a:gd name="T22" fmla="*/ 368 w 2692"/>
                <a:gd name="T23" fmla="*/ 494 h 616"/>
                <a:gd name="T24" fmla="*/ 319 w 2692"/>
                <a:gd name="T25" fmla="*/ 527 h 616"/>
                <a:gd name="T26" fmla="*/ 266 w 2692"/>
                <a:gd name="T27" fmla="*/ 556 h 616"/>
                <a:gd name="T28" fmla="*/ 211 w 2692"/>
                <a:gd name="T29" fmla="*/ 579 h 616"/>
                <a:gd name="T30" fmla="*/ 153 w 2692"/>
                <a:gd name="T31" fmla="*/ 597 h 616"/>
                <a:gd name="T32" fmla="*/ 94 w 2692"/>
                <a:gd name="T33" fmla="*/ 610 h 616"/>
                <a:gd name="T34" fmla="*/ 31 w 2692"/>
                <a:gd name="T35" fmla="*/ 616 h 616"/>
                <a:gd name="T36" fmla="*/ 2692 w 2692"/>
                <a:gd name="T37" fmla="*/ 616 h 616"/>
                <a:gd name="T38" fmla="*/ 2660 w 2692"/>
                <a:gd name="T39" fmla="*/ 616 h 616"/>
                <a:gd name="T40" fmla="*/ 2598 w 2692"/>
                <a:gd name="T41" fmla="*/ 610 h 616"/>
                <a:gd name="T42" fmla="*/ 2538 w 2692"/>
                <a:gd name="T43" fmla="*/ 597 h 616"/>
                <a:gd name="T44" fmla="*/ 2480 w 2692"/>
                <a:gd name="T45" fmla="*/ 579 h 616"/>
                <a:gd name="T46" fmla="*/ 2424 w 2692"/>
                <a:gd name="T47" fmla="*/ 556 h 616"/>
                <a:gd name="T48" fmla="*/ 2372 w 2692"/>
                <a:gd name="T49" fmla="*/ 527 h 616"/>
                <a:gd name="T50" fmla="*/ 2323 w 2692"/>
                <a:gd name="T51" fmla="*/ 494 h 616"/>
                <a:gd name="T52" fmla="*/ 2278 w 2692"/>
                <a:gd name="T53" fmla="*/ 456 h 616"/>
                <a:gd name="T54" fmla="*/ 2235 w 2692"/>
                <a:gd name="T55" fmla="*/ 414 h 616"/>
                <a:gd name="T56" fmla="*/ 2198 w 2692"/>
                <a:gd name="T57" fmla="*/ 369 h 616"/>
                <a:gd name="T58" fmla="*/ 2164 w 2692"/>
                <a:gd name="T59" fmla="*/ 320 h 616"/>
                <a:gd name="T60" fmla="*/ 2136 w 2692"/>
                <a:gd name="T61" fmla="*/ 267 h 616"/>
                <a:gd name="T62" fmla="*/ 2113 w 2692"/>
                <a:gd name="T63" fmla="*/ 212 h 616"/>
                <a:gd name="T64" fmla="*/ 2095 w 2692"/>
                <a:gd name="T65" fmla="*/ 154 h 616"/>
                <a:gd name="T66" fmla="*/ 2082 w 2692"/>
                <a:gd name="T67" fmla="*/ 94 h 616"/>
                <a:gd name="T68" fmla="*/ 2076 w 2692"/>
                <a:gd name="T69" fmla="*/ 32 h 616"/>
                <a:gd name="T70" fmla="*/ 2076 w 2692"/>
                <a:gd name="T71"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92" h="616">
                  <a:moveTo>
                    <a:pt x="2076" y="0"/>
                  </a:moveTo>
                  <a:lnTo>
                    <a:pt x="2076" y="4"/>
                  </a:lnTo>
                  <a:lnTo>
                    <a:pt x="616" y="4"/>
                  </a:lnTo>
                  <a:lnTo>
                    <a:pt x="616" y="0"/>
                  </a:lnTo>
                  <a:lnTo>
                    <a:pt x="616" y="0"/>
                  </a:lnTo>
                  <a:lnTo>
                    <a:pt x="615" y="32"/>
                  </a:lnTo>
                  <a:lnTo>
                    <a:pt x="613" y="63"/>
                  </a:lnTo>
                  <a:lnTo>
                    <a:pt x="609" y="94"/>
                  </a:lnTo>
                  <a:lnTo>
                    <a:pt x="604" y="125"/>
                  </a:lnTo>
                  <a:lnTo>
                    <a:pt x="597" y="154"/>
                  </a:lnTo>
                  <a:lnTo>
                    <a:pt x="588" y="184"/>
                  </a:lnTo>
                  <a:lnTo>
                    <a:pt x="579" y="212"/>
                  </a:lnTo>
                  <a:lnTo>
                    <a:pt x="567" y="240"/>
                  </a:lnTo>
                  <a:lnTo>
                    <a:pt x="556" y="267"/>
                  </a:lnTo>
                  <a:lnTo>
                    <a:pt x="542" y="294"/>
                  </a:lnTo>
                  <a:lnTo>
                    <a:pt x="526" y="320"/>
                  </a:lnTo>
                  <a:lnTo>
                    <a:pt x="511" y="345"/>
                  </a:lnTo>
                  <a:lnTo>
                    <a:pt x="494" y="369"/>
                  </a:lnTo>
                  <a:lnTo>
                    <a:pt x="475" y="392"/>
                  </a:lnTo>
                  <a:lnTo>
                    <a:pt x="456" y="414"/>
                  </a:lnTo>
                  <a:lnTo>
                    <a:pt x="435" y="436"/>
                  </a:lnTo>
                  <a:lnTo>
                    <a:pt x="414" y="456"/>
                  </a:lnTo>
                  <a:lnTo>
                    <a:pt x="391" y="476"/>
                  </a:lnTo>
                  <a:lnTo>
                    <a:pt x="368" y="494"/>
                  </a:lnTo>
                  <a:lnTo>
                    <a:pt x="345" y="512"/>
                  </a:lnTo>
                  <a:lnTo>
                    <a:pt x="319" y="527"/>
                  </a:lnTo>
                  <a:lnTo>
                    <a:pt x="293" y="543"/>
                  </a:lnTo>
                  <a:lnTo>
                    <a:pt x="266" y="556"/>
                  </a:lnTo>
                  <a:lnTo>
                    <a:pt x="239" y="568"/>
                  </a:lnTo>
                  <a:lnTo>
                    <a:pt x="211" y="579"/>
                  </a:lnTo>
                  <a:lnTo>
                    <a:pt x="183" y="589"/>
                  </a:lnTo>
                  <a:lnTo>
                    <a:pt x="153" y="597"/>
                  </a:lnTo>
                  <a:lnTo>
                    <a:pt x="124" y="604"/>
                  </a:lnTo>
                  <a:lnTo>
                    <a:pt x="94" y="610"/>
                  </a:lnTo>
                  <a:lnTo>
                    <a:pt x="63" y="613"/>
                  </a:lnTo>
                  <a:lnTo>
                    <a:pt x="31" y="616"/>
                  </a:lnTo>
                  <a:lnTo>
                    <a:pt x="0" y="616"/>
                  </a:lnTo>
                  <a:lnTo>
                    <a:pt x="2692" y="616"/>
                  </a:lnTo>
                  <a:lnTo>
                    <a:pt x="2692" y="616"/>
                  </a:lnTo>
                  <a:lnTo>
                    <a:pt x="2660" y="616"/>
                  </a:lnTo>
                  <a:lnTo>
                    <a:pt x="2629" y="613"/>
                  </a:lnTo>
                  <a:lnTo>
                    <a:pt x="2598" y="610"/>
                  </a:lnTo>
                  <a:lnTo>
                    <a:pt x="2567" y="604"/>
                  </a:lnTo>
                  <a:lnTo>
                    <a:pt x="2538" y="597"/>
                  </a:lnTo>
                  <a:lnTo>
                    <a:pt x="2508" y="589"/>
                  </a:lnTo>
                  <a:lnTo>
                    <a:pt x="2480" y="579"/>
                  </a:lnTo>
                  <a:lnTo>
                    <a:pt x="2451" y="568"/>
                  </a:lnTo>
                  <a:lnTo>
                    <a:pt x="2424" y="556"/>
                  </a:lnTo>
                  <a:lnTo>
                    <a:pt x="2399" y="543"/>
                  </a:lnTo>
                  <a:lnTo>
                    <a:pt x="2372" y="527"/>
                  </a:lnTo>
                  <a:lnTo>
                    <a:pt x="2347" y="512"/>
                  </a:lnTo>
                  <a:lnTo>
                    <a:pt x="2323" y="494"/>
                  </a:lnTo>
                  <a:lnTo>
                    <a:pt x="2300" y="476"/>
                  </a:lnTo>
                  <a:lnTo>
                    <a:pt x="2278" y="456"/>
                  </a:lnTo>
                  <a:lnTo>
                    <a:pt x="2256" y="436"/>
                  </a:lnTo>
                  <a:lnTo>
                    <a:pt x="2235" y="414"/>
                  </a:lnTo>
                  <a:lnTo>
                    <a:pt x="2216" y="392"/>
                  </a:lnTo>
                  <a:lnTo>
                    <a:pt x="2198" y="369"/>
                  </a:lnTo>
                  <a:lnTo>
                    <a:pt x="2181" y="345"/>
                  </a:lnTo>
                  <a:lnTo>
                    <a:pt x="2164" y="320"/>
                  </a:lnTo>
                  <a:lnTo>
                    <a:pt x="2150" y="294"/>
                  </a:lnTo>
                  <a:lnTo>
                    <a:pt x="2136" y="267"/>
                  </a:lnTo>
                  <a:lnTo>
                    <a:pt x="2123" y="240"/>
                  </a:lnTo>
                  <a:lnTo>
                    <a:pt x="2113" y="212"/>
                  </a:lnTo>
                  <a:lnTo>
                    <a:pt x="2103" y="184"/>
                  </a:lnTo>
                  <a:lnTo>
                    <a:pt x="2095" y="154"/>
                  </a:lnTo>
                  <a:lnTo>
                    <a:pt x="2088" y="125"/>
                  </a:lnTo>
                  <a:lnTo>
                    <a:pt x="2082" y="94"/>
                  </a:lnTo>
                  <a:lnTo>
                    <a:pt x="2078" y="63"/>
                  </a:lnTo>
                  <a:lnTo>
                    <a:pt x="2076" y="32"/>
                  </a:lnTo>
                  <a:lnTo>
                    <a:pt x="2076" y="0"/>
                  </a:lnTo>
                  <a:lnTo>
                    <a:pt x="2076" y="0"/>
                  </a:lnTo>
                  <a:close/>
                </a:path>
              </a:pathLst>
            </a:custGeom>
            <a:grp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99" dirty="0">
                <a:latin typeface="+mn-lt"/>
              </a:endParaRPr>
            </a:p>
          </p:txBody>
        </p:sp>
        <p:sp>
          <p:nvSpPr>
            <p:cNvPr id="59" name="Rectangle 7">
              <a:extLst>
                <a:ext uri="{FF2B5EF4-FFF2-40B4-BE49-F238E27FC236}">
                  <a16:creationId xmlns:a16="http://schemas.microsoft.com/office/drawing/2014/main" xmlns="" id="{4C3A2CA9-C71F-AD43-9756-904374EFC417}"/>
                </a:ext>
              </a:extLst>
            </p:cNvPr>
            <p:cNvSpPr>
              <a:spLocks noChangeArrowheads="1"/>
            </p:cNvSpPr>
            <p:nvPr/>
          </p:nvSpPr>
          <p:spPr bwMode="auto">
            <a:xfrm>
              <a:off x="3413126" y="646276"/>
              <a:ext cx="2317751" cy="5251452"/>
            </a:xfrm>
            <a:prstGeom prst="rect">
              <a:avLst/>
            </a:prstGeom>
            <a:grp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399" dirty="0">
                <a:latin typeface="+mn-lt"/>
              </a:endParaRPr>
            </a:p>
          </p:txBody>
        </p:sp>
      </p:grpSp>
      <p:sp>
        <p:nvSpPr>
          <p:cNvPr id="60" name="Oval 59">
            <a:extLst>
              <a:ext uri="{FF2B5EF4-FFF2-40B4-BE49-F238E27FC236}">
                <a16:creationId xmlns:a16="http://schemas.microsoft.com/office/drawing/2014/main" xmlns="" id="{5487250A-E54A-2C43-AD9C-AD66A266D97E}"/>
              </a:ext>
            </a:extLst>
          </p:cNvPr>
          <p:cNvSpPr/>
          <p:nvPr userDrawn="1"/>
        </p:nvSpPr>
        <p:spPr bwMode="auto">
          <a:xfrm>
            <a:off x="4566787" y="4163925"/>
            <a:ext cx="1398313" cy="1398677"/>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defTabSz="914126" eaLnBrk="0" fontAlgn="base" hangingPunct="0">
              <a:spcBef>
                <a:spcPct val="0"/>
              </a:spcBef>
              <a:spcAft>
                <a:spcPct val="0"/>
              </a:spcAft>
            </a:pPr>
            <a:endParaRPr lang="en-US" sz="1999" dirty="0">
              <a:latin typeface="+mn-lt"/>
            </a:endParaRPr>
          </a:p>
        </p:txBody>
      </p:sp>
      <p:sp>
        <p:nvSpPr>
          <p:cNvPr id="61" name="Oval 60">
            <a:extLst>
              <a:ext uri="{FF2B5EF4-FFF2-40B4-BE49-F238E27FC236}">
                <a16:creationId xmlns:a16="http://schemas.microsoft.com/office/drawing/2014/main" xmlns="" id="{817ACE2F-6065-9749-80C4-B354D9808D0C}"/>
              </a:ext>
            </a:extLst>
          </p:cNvPr>
          <p:cNvSpPr/>
          <p:nvPr userDrawn="1"/>
        </p:nvSpPr>
        <p:spPr bwMode="auto">
          <a:xfrm>
            <a:off x="5040056" y="2598396"/>
            <a:ext cx="1398313" cy="1398677"/>
          </a:xfrm>
          <a:prstGeom prst="ellipse">
            <a:avLst/>
          </a:prstGeom>
          <a:solidFill>
            <a:schemeClr val="accent4"/>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endParaRPr lang="en-US" sz="1999" dirty="0">
              <a:latin typeface="+mn-lt"/>
            </a:endParaRPr>
          </a:p>
        </p:txBody>
      </p:sp>
      <p:sp>
        <p:nvSpPr>
          <p:cNvPr id="62" name="Oval 61">
            <a:extLst>
              <a:ext uri="{FF2B5EF4-FFF2-40B4-BE49-F238E27FC236}">
                <a16:creationId xmlns:a16="http://schemas.microsoft.com/office/drawing/2014/main" xmlns="" id="{4A4FCCCF-FDB1-1A42-852B-BC84435F4D69}"/>
              </a:ext>
            </a:extLst>
          </p:cNvPr>
          <p:cNvSpPr/>
          <p:nvPr userDrawn="1"/>
        </p:nvSpPr>
        <p:spPr bwMode="auto">
          <a:xfrm>
            <a:off x="8662956" y="2789124"/>
            <a:ext cx="1398313" cy="1398677"/>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endParaRPr lang="en-US" sz="1999" dirty="0">
              <a:latin typeface="+mn-lt"/>
            </a:endParaRPr>
          </a:p>
        </p:txBody>
      </p:sp>
      <p:sp>
        <p:nvSpPr>
          <p:cNvPr id="63" name="Oval 62">
            <a:extLst>
              <a:ext uri="{FF2B5EF4-FFF2-40B4-BE49-F238E27FC236}">
                <a16:creationId xmlns:a16="http://schemas.microsoft.com/office/drawing/2014/main" xmlns="" id="{29CAB780-98D6-FE4E-AAE2-F4E31D2DBC56}"/>
              </a:ext>
            </a:extLst>
          </p:cNvPr>
          <p:cNvSpPr/>
          <p:nvPr userDrawn="1"/>
        </p:nvSpPr>
        <p:spPr bwMode="auto">
          <a:xfrm>
            <a:off x="9034346" y="4314955"/>
            <a:ext cx="1398313" cy="1398677"/>
          </a:xfrm>
          <a:prstGeom prst="ellipse">
            <a:avLst/>
          </a:prstGeom>
          <a:solidFill>
            <a:schemeClr val="accent6"/>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endParaRPr lang="en-US" sz="1999" dirty="0">
              <a:latin typeface="+mn-lt"/>
            </a:endParaRPr>
          </a:p>
        </p:txBody>
      </p:sp>
      <p:sp>
        <p:nvSpPr>
          <p:cNvPr id="64" name="Oval 63">
            <a:extLst>
              <a:ext uri="{FF2B5EF4-FFF2-40B4-BE49-F238E27FC236}">
                <a16:creationId xmlns:a16="http://schemas.microsoft.com/office/drawing/2014/main" xmlns="" id="{819CDF1E-1C86-FA4B-ABCE-DA00BA7A2A86}"/>
              </a:ext>
            </a:extLst>
          </p:cNvPr>
          <p:cNvSpPr/>
          <p:nvPr userDrawn="1"/>
        </p:nvSpPr>
        <p:spPr bwMode="auto">
          <a:xfrm>
            <a:off x="5914020" y="1263296"/>
            <a:ext cx="1398313" cy="1398677"/>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endParaRPr lang="en-US" sz="1999" dirty="0">
              <a:latin typeface="+mn-lt"/>
            </a:endParaRPr>
          </a:p>
        </p:txBody>
      </p:sp>
      <p:sp>
        <p:nvSpPr>
          <p:cNvPr id="65" name="Oval 64">
            <a:extLst>
              <a:ext uri="{FF2B5EF4-FFF2-40B4-BE49-F238E27FC236}">
                <a16:creationId xmlns:a16="http://schemas.microsoft.com/office/drawing/2014/main" xmlns="" id="{0F362301-81AC-1749-8A81-29BA42D903AA}"/>
              </a:ext>
            </a:extLst>
          </p:cNvPr>
          <p:cNvSpPr/>
          <p:nvPr userDrawn="1"/>
        </p:nvSpPr>
        <p:spPr bwMode="auto">
          <a:xfrm>
            <a:off x="7842534" y="1524002"/>
            <a:ext cx="1398313" cy="1398677"/>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endParaRPr lang="en-US" sz="1999" dirty="0">
              <a:latin typeface="+mn-lt"/>
            </a:endParaRPr>
          </a:p>
        </p:txBody>
      </p:sp>
      <p:sp>
        <p:nvSpPr>
          <p:cNvPr id="66" name="Oval 65">
            <a:extLst>
              <a:ext uri="{FF2B5EF4-FFF2-40B4-BE49-F238E27FC236}">
                <a16:creationId xmlns:a16="http://schemas.microsoft.com/office/drawing/2014/main" xmlns="" id="{CC61450C-EA2E-6B4F-844E-B306BBD10FF7}"/>
              </a:ext>
            </a:extLst>
          </p:cNvPr>
          <p:cNvSpPr/>
          <p:nvPr userDrawn="1"/>
        </p:nvSpPr>
        <p:spPr bwMode="auto">
          <a:xfrm>
            <a:off x="7004552" y="279402"/>
            <a:ext cx="1398313" cy="1398677"/>
          </a:xfrm>
          <a:prstGeom prst="ellipse">
            <a:avLst/>
          </a:prstGeom>
          <a:solidFill>
            <a:srgbClr val="C9E345"/>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endParaRPr lang="en-US" sz="1999" dirty="0">
              <a:latin typeface="+mn-lt"/>
            </a:endParaRPr>
          </a:p>
        </p:txBody>
      </p:sp>
      <p:sp>
        <p:nvSpPr>
          <p:cNvPr id="17" name="Text Placeholder 16">
            <a:extLst>
              <a:ext uri="{FF2B5EF4-FFF2-40B4-BE49-F238E27FC236}">
                <a16:creationId xmlns:a16="http://schemas.microsoft.com/office/drawing/2014/main" xmlns="" id="{61ADC0EC-6490-1840-A8F8-59B4145953B7}"/>
              </a:ext>
            </a:extLst>
          </p:cNvPr>
          <p:cNvSpPr>
            <a:spLocks noGrp="1"/>
          </p:cNvSpPr>
          <p:nvPr>
            <p:ph type="body" sz="quarter" idx="11"/>
          </p:nvPr>
        </p:nvSpPr>
        <p:spPr>
          <a:xfrm>
            <a:off x="4562345" y="4734581"/>
            <a:ext cx="1455888" cy="737103"/>
          </a:xfrm>
          <a:noFill/>
        </p:spPr>
        <p:txBody>
          <a:bodyPr wrap="square" rtlCol="0">
            <a:spAutoFit/>
          </a:bodyPr>
          <a:lstStyle>
            <a:lvl1pPr marL="0" indent="0">
              <a:buNone/>
              <a:defRPr lang="en-US" sz="1400" dirty="0" smtClean="0">
                <a:latin typeface="+mn-lt"/>
              </a:defRPr>
            </a:lvl1pPr>
          </a:lstStyle>
          <a:p>
            <a:pPr marL="0" lvl="0" algn="ctr"/>
            <a:r>
              <a:rPr lang="en-US" smtClean="0"/>
              <a:t>Click to edit Master text styles</a:t>
            </a:r>
          </a:p>
        </p:txBody>
      </p:sp>
      <p:sp>
        <p:nvSpPr>
          <p:cNvPr id="23" name="Text Placeholder 16">
            <a:extLst>
              <a:ext uri="{FF2B5EF4-FFF2-40B4-BE49-F238E27FC236}">
                <a16:creationId xmlns:a16="http://schemas.microsoft.com/office/drawing/2014/main" xmlns="" id="{FCC847DA-25EA-4F4B-9A7E-F7D8C0F2297C}"/>
              </a:ext>
            </a:extLst>
          </p:cNvPr>
          <p:cNvSpPr>
            <a:spLocks noGrp="1"/>
          </p:cNvSpPr>
          <p:nvPr>
            <p:ph type="body" sz="quarter" idx="14"/>
          </p:nvPr>
        </p:nvSpPr>
        <p:spPr>
          <a:xfrm>
            <a:off x="5019426" y="3206356"/>
            <a:ext cx="1455888" cy="737103"/>
          </a:xfrm>
          <a:noFill/>
        </p:spPr>
        <p:txBody>
          <a:bodyPr wrap="square" rtlCol="0">
            <a:spAutoFit/>
          </a:bodyPr>
          <a:lstStyle>
            <a:lvl1pPr marL="0" indent="0">
              <a:buNone/>
              <a:defRPr lang="en-US" sz="1400" dirty="0" smtClean="0">
                <a:latin typeface="+mn-lt"/>
              </a:defRPr>
            </a:lvl1pPr>
          </a:lstStyle>
          <a:p>
            <a:pPr marL="0" lvl="0" algn="ctr"/>
            <a:r>
              <a:rPr lang="en-US" smtClean="0"/>
              <a:t>Click to edit Master text styles</a:t>
            </a:r>
          </a:p>
        </p:txBody>
      </p:sp>
      <p:sp>
        <p:nvSpPr>
          <p:cNvPr id="25" name="Text Placeholder 16">
            <a:extLst>
              <a:ext uri="{FF2B5EF4-FFF2-40B4-BE49-F238E27FC236}">
                <a16:creationId xmlns:a16="http://schemas.microsoft.com/office/drawing/2014/main" xmlns="" id="{2509A5AD-1983-DF46-B2BC-24351BB75A69}"/>
              </a:ext>
            </a:extLst>
          </p:cNvPr>
          <p:cNvSpPr>
            <a:spLocks noGrp="1"/>
          </p:cNvSpPr>
          <p:nvPr>
            <p:ph type="body" sz="quarter" idx="16"/>
          </p:nvPr>
        </p:nvSpPr>
        <p:spPr>
          <a:xfrm>
            <a:off x="5857408" y="1921616"/>
            <a:ext cx="1455888" cy="737103"/>
          </a:xfrm>
          <a:noFill/>
        </p:spPr>
        <p:txBody>
          <a:bodyPr wrap="square" rtlCol="0">
            <a:spAutoFit/>
          </a:bodyPr>
          <a:lstStyle>
            <a:lvl1pPr marL="0" indent="0">
              <a:buNone/>
              <a:defRPr lang="en-US" sz="1400" dirty="0" smtClean="0">
                <a:latin typeface="+mn-lt"/>
              </a:defRPr>
            </a:lvl1pPr>
          </a:lstStyle>
          <a:p>
            <a:pPr marL="0" lvl="0" algn="ctr"/>
            <a:r>
              <a:rPr lang="en-US" smtClean="0"/>
              <a:t>Click to edit Master text styles</a:t>
            </a:r>
          </a:p>
        </p:txBody>
      </p:sp>
      <p:sp>
        <p:nvSpPr>
          <p:cNvPr id="27" name="Text Placeholder 16">
            <a:extLst>
              <a:ext uri="{FF2B5EF4-FFF2-40B4-BE49-F238E27FC236}">
                <a16:creationId xmlns:a16="http://schemas.microsoft.com/office/drawing/2014/main" xmlns="" id="{B99E3DC2-D51A-3A46-AF04-BCA8C8816B98}"/>
              </a:ext>
            </a:extLst>
          </p:cNvPr>
          <p:cNvSpPr>
            <a:spLocks noGrp="1"/>
          </p:cNvSpPr>
          <p:nvPr>
            <p:ph type="body" sz="quarter" idx="18"/>
          </p:nvPr>
        </p:nvSpPr>
        <p:spPr>
          <a:xfrm>
            <a:off x="6932395" y="838201"/>
            <a:ext cx="1455888" cy="737103"/>
          </a:xfrm>
          <a:noFill/>
        </p:spPr>
        <p:txBody>
          <a:bodyPr wrap="square" rtlCol="0">
            <a:spAutoFit/>
          </a:bodyPr>
          <a:lstStyle>
            <a:lvl1pPr marL="0" indent="0">
              <a:buNone/>
              <a:defRPr lang="en-US" sz="1400" dirty="0" smtClean="0">
                <a:latin typeface="+mn-lt"/>
              </a:defRPr>
            </a:lvl1pPr>
          </a:lstStyle>
          <a:p>
            <a:pPr marL="0" lvl="0" algn="ctr"/>
            <a:r>
              <a:rPr lang="en-US" smtClean="0"/>
              <a:t>Click to edit Master text styles</a:t>
            </a:r>
          </a:p>
        </p:txBody>
      </p:sp>
      <p:sp>
        <p:nvSpPr>
          <p:cNvPr id="29" name="Text Placeholder 16">
            <a:extLst>
              <a:ext uri="{FF2B5EF4-FFF2-40B4-BE49-F238E27FC236}">
                <a16:creationId xmlns:a16="http://schemas.microsoft.com/office/drawing/2014/main" xmlns="" id="{DEB6100F-A88E-4044-AABA-AADE6C511035}"/>
              </a:ext>
            </a:extLst>
          </p:cNvPr>
          <p:cNvSpPr>
            <a:spLocks noGrp="1"/>
          </p:cNvSpPr>
          <p:nvPr>
            <p:ph type="body" sz="quarter" idx="20"/>
          </p:nvPr>
        </p:nvSpPr>
        <p:spPr>
          <a:xfrm>
            <a:off x="7838092" y="2143781"/>
            <a:ext cx="1455888" cy="737103"/>
          </a:xfrm>
          <a:noFill/>
        </p:spPr>
        <p:txBody>
          <a:bodyPr wrap="square" rtlCol="0">
            <a:spAutoFit/>
          </a:bodyPr>
          <a:lstStyle>
            <a:lvl1pPr marL="0" indent="0">
              <a:buNone/>
              <a:defRPr lang="en-US" sz="1400" dirty="0" smtClean="0">
                <a:latin typeface="+mn-lt"/>
              </a:defRPr>
            </a:lvl1pPr>
          </a:lstStyle>
          <a:p>
            <a:pPr marL="0" lvl="0" algn="ctr"/>
            <a:r>
              <a:rPr lang="en-US" smtClean="0"/>
              <a:t>Click to edit Master text styles</a:t>
            </a:r>
          </a:p>
        </p:txBody>
      </p:sp>
      <p:sp>
        <p:nvSpPr>
          <p:cNvPr id="31" name="Text Placeholder 16">
            <a:extLst>
              <a:ext uri="{FF2B5EF4-FFF2-40B4-BE49-F238E27FC236}">
                <a16:creationId xmlns:a16="http://schemas.microsoft.com/office/drawing/2014/main" xmlns="" id="{5DC2E5E4-0F5B-4C40-9A9C-EA67D97C2DC9}"/>
              </a:ext>
            </a:extLst>
          </p:cNvPr>
          <p:cNvSpPr>
            <a:spLocks noGrp="1"/>
          </p:cNvSpPr>
          <p:nvPr>
            <p:ph type="body" sz="quarter" idx="22"/>
          </p:nvPr>
        </p:nvSpPr>
        <p:spPr>
          <a:xfrm>
            <a:off x="8608358" y="3439181"/>
            <a:ext cx="1455888" cy="737103"/>
          </a:xfrm>
          <a:noFill/>
        </p:spPr>
        <p:txBody>
          <a:bodyPr wrap="square" rtlCol="0">
            <a:spAutoFit/>
          </a:bodyPr>
          <a:lstStyle>
            <a:lvl1pPr marL="0" indent="0">
              <a:buNone/>
              <a:defRPr lang="en-US" sz="1400" dirty="0" smtClean="0">
                <a:latin typeface="+mn-lt"/>
              </a:defRPr>
            </a:lvl1pPr>
          </a:lstStyle>
          <a:p>
            <a:pPr marL="0" lvl="0" algn="ctr"/>
            <a:r>
              <a:rPr lang="en-US" smtClean="0"/>
              <a:t>Click to edit Master text styles</a:t>
            </a:r>
          </a:p>
        </p:txBody>
      </p:sp>
      <p:sp>
        <p:nvSpPr>
          <p:cNvPr id="33" name="Text Placeholder 16">
            <a:extLst>
              <a:ext uri="{FF2B5EF4-FFF2-40B4-BE49-F238E27FC236}">
                <a16:creationId xmlns:a16="http://schemas.microsoft.com/office/drawing/2014/main" xmlns="" id="{B0D479E3-D54D-E347-92A4-6121706B50FF}"/>
              </a:ext>
            </a:extLst>
          </p:cNvPr>
          <p:cNvSpPr>
            <a:spLocks noGrp="1"/>
          </p:cNvSpPr>
          <p:nvPr>
            <p:ph type="body" sz="quarter" idx="24"/>
          </p:nvPr>
        </p:nvSpPr>
        <p:spPr>
          <a:xfrm>
            <a:off x="8980794" y="4886981"/>
            <a:ext cx="1455888" cy="737103"/>
          </a:xfrm>
          <a:noFill/>
        </p:spPr>
        <p:txBody>
          <a:bodyPr wrap="square" rtlCol="0">
            <a:spAutoFit/>
          </a:bodyPr>
          <a:lstStyle>
            <a:lvl1pPr marL="0" indent="0">
              <a:buNone/>
              <a:defRPr lang="en-US" sz="1400" dirty="0" smtClean="0">
                <a:latin typeface="+mn-lt"/>
              </a:defRPr>
            </a:lvl1pPr>
          </a:lstStyle>
          <a:p>
            <a:pPr marL="0" lvl="0" algn="ctr"/>
            <a:r>
              <a:rPr lang="en-US" smtClean="0"/>
              <a:t>Click to edit Master text styles</a:t>
            </a:r>
          </a:p>
        </p:txBody>
      </p:sp>
      <p:sp>
        <p:nvSpPr>
          <p:cNvPr id="19" name="Text Placeholder 18">
            <a:extLst>
              <a:ext uri="{FF2B5EF4-FFF2-40B4-BE49-F238E27FC236}">
                <a16:creationId xmlns:a16="http://schemas.microsoft.com/office/drawing/2014/main" xmlns="" id="{093FF101-5280-E843-B4C6-7CDFE363CD5A}"/>
              </a:ext>
            </a:extLst>
          </p:cNvPr>
          <p:cNvSpPr>
            <a:spLocks noGrp="1"/>
          </p:cNvSpPr>
          <p:nvPr>
            <p:ph type="body" sz="quarter" idx="12"/>
          </p:nvPr>
        </p:nvSpPr>
        <p:spPr>
          <a:xfrm>
            <a:off x="4545416" y="5130800"/>
            <a:ext cx="1455888" cy="279400"/>
          </a:xfrm>
          <a:noFill/>
          <a:ln w="9525">
            <a:noFill/>
            <a:miter lim="800000"/>
            <a:headEnd/>
            <a:tailEnd/>
          </a:ln>
        </p:spPr>
        <p:txBody>
          <a:bodyPr lIns="45720" tIns="18288" rIns="27432" bIns="18288"/>
          <a:lstStyle>
            <a:lvl1pPr marL="0" indent="0">
              <a:buNone/>
              <a:defRPr lang="en-US" sz="1100" dirty="0" smtClean="0">
                <a:latin typeface="+mn-lt"/>
              </a:defRPr>
            </a:lvl1pPr>
          </a:lstStyle>
          <a:p>
            <a:pPr marL="0" lvl="0" algn="ctr">
              <a:lnSpc>
                <a:spcPct val="85000"/>
              </a:lnSpc>
              <a:spcBef>
                <a:spcPts val="200"/>
              </a:spcBef>
            </a:pPr>
            <a:r>
              <a:rPr lang="en-US" smtClean="0"/>
              <a:t>Click to edit Master text styles</a:t>
            </a:r>
          </a:p>
        </p:txBody>
      </p:sp>
      <p:sp>
        <p:nvSpPr>
          <p:cNvPr id="24" name="Text Placeholder 18">
            <a:extLst>
              <a:ext uri="{FF2B5EF4-FFF2-40B4-BE49-F238E27FC236}">
                <a16:creationId xmlns:a16="http://schemas.microsoft.com/office/drawing/2014/main" xmlns="" id="{CACF73E7-5838-894B-8D43-F597EA13DADF}"/>
              </a:ext>
            </a:extLst>
          </p:cNvPr>
          <p:cNvSpPr>
            <a:spLocks noGrp="1"/>
          </p:cNvSpPr>
          <p:nvPr>
            <p:ph type="body" sz="quarter" idx="15"/>
          </p:nvPr>
        </p:nvSpPr>
        <p:spPr>
          <a:xfrm>
            <a:off x="5019426" y="3581400"/>
            <a:ext cx="1455888" cy="279400"/>
          </a:xfrm>
          <a:noFill/>
          <a:ln w="9525">
            <a:noFill/>
            <a:miter lim="800000"/>
            <a:headEnd/>
            <a:tailEnd/>
          </a:ln>
        </p:spPr>
        <p:txBody>
          <a:bodyPr lIns="45720" tIns="18288" rIns="27432" bIns="18288"/>
          <a:lstStyle>
            <a:lvl1pPr marL="0" indent="0">
              <a:buNone/>
              <a:defRPr lang="en-US" sz="1100" dirty="0" smtClean="0">
                <a:latin typeface="+mn-lt"/>
              </a:defRPr>
            </a:lvl1pPr>
          </a:lstStyle>
          <a:p>
            <a:pPr marL="0" lvl="0" algn="ctr">
              <a:lnSpc>
                <a:spcPct val="85000"/>
              </a:lnSpc>
              <a:spcBef>
                <a:spcPts val="200"/>
              </a:spcBef>
            </a:pPr>
            <a:r>
              <a:rPr lang="en-US" smtClean="0"/>
              <a:t>Click to edit Master text styles</a:t>
            </a:r>
          </a:p>
        </p:txBody>
      </p:sp>
      <p:sp>
        <p:nvSpPr>
          <p:cNvPr id="26" name="Text Placeholder 18">
            <a:extLst>
              <a:ext uri="{FF2B5EF4-FFF2-40B4-BE49-F238E27FC236}">
                <a16:creationId xmlns:a16="http://schemas.microsoft.com/office/drawing/2014/main" xmlns="" id="{85B764EF-3461-D744-8CB5-3827CFFACA26}"/>
              </a:ext>
            </a:extLst>
          </p:cNvPr>
          <p:cNvSpPr>
            <a:spLocks noGrp="1"/>
          </p:cNvSpPr>
          <p:nvPr>
            <p:ph type="body" sz="quarter" idx="17"/>
          </p:nvPr>
        </p:nvSpPr>
        <p:spPr>
          <a:xfrm>
            <a:off x="5857408" y="2286000"/>
            <a:ext cx="1455888" cy="279400"/>
          </a:xfrm>
          <a:noFill/>
          <a:ln w="9525">
            <a:noFill/>
            <a:miter lim="800000"/>
            <a:headEnd/>
            <a:tailEnd/>
          </a:ln>
        </p:spPr>
        <p:txBody>
          <a:bodyPr lIns="45720" tIns="18288" rIns="27432" bIns="18288"/>
          <a:lstStyle>
            <a:lvl1pPr marL="0" indent="0">
              <a:buNone/>
              <a:defRPr lang="en-US" sz="1100" dirty="0" smtClean="0">
                <a:latin typeface="+mn-lt"/>
              </a:defRPr>
            </a:lvl1pPr>
          </a:lstStyle>
          <a:p>
            <a:pPr marL="0" lvl="0" algn="ctr">
              <a:lnSpc>
                <a:spcPct val="85000"/>
              </a:lnSpc>
              <a:spcBef>
                <a:spcPts val="200"/>
              </a:spcBef>
            </a:pPr>
            <a:r>
              <a:rPr lang="en-US" smtClean="0"/>
              <a:t>Click to edit Master text styles</a:t>
            </a:r>
          </a:p>
        </p:txBody>
      </p:sp>
      <p:sp>
        <p:nvSpPr>
          <p:cNvPr id="28" name="Text Placeholder 18">
            <a:extLst>
              <a:ext uri="{FF2B5EF4-FFF2-40B4-BE49-F238E27FC236}">
                <a16:creationId xmlns:a16="http://schemas.microsoft.com/office/drawing/2014/main" xmlns="" id="{5AC1DB57-31F8-2642-8478-66B1F260B71E}"/>
              </a:ext>
            </a:extLst>
          </p:cNvPr>
          <p:cNvSpPr>
            <a:spLocks noGrp="1"/>
          </p:cNvSpPr>
          <p:nvPr>
            <p:ph type="body" sz="quarter" idx="19"/>
          </p:nvPr>
        </p:nvSpPr>
        <p:spPr>
          <a:xfrm>
            <a:off x="6932395" y="1219200"/>
            <a:ext cx="1455888" cy="279400"/>
          </a:xfrm>
          <a:noFill/>
          <a:ln w="9525">
            <a:noFill/>
            <a:miter lim="800000"/>
            <a:headEnd/>
            <a:tailEnd/>
          </a:ln>
        </p:spPr>
        <p:txBody>
          <a:bodyPr lIns="45720" tIns="18288" rIns="27432" bIns="18288"/>
          <a:lstStyle>
            <a:lvl1pPr marL="0" indent="0">
              <a:buNone/>
              <a:defRPr lang="en-US" sz="1100" dirty="0" smtClean="0">
                <a:latin typeface="+mn-lt"/>
              </a:defRPr>
            </a:lvl1pPr>
          </a:lstStyle>
          <a:p>
            <a:pPr marL="0" lvl="0" algn="ctr">
              <a:lnSpc>
                <a:spcPct val="85000"/>
              </a:lnSpc>
              <a:spcBef>
                <a:spcPts val="200"/>
              </a:spcBef>
            </a:pPr>
            <a:r>
              <a:rPr lang="en-US" smtClean="0"/>
              <a:t>Click to edit Master text styles</a:t>
            </a:r>
          </a:p>
        </p:txBody>
      </p:sp>
      <p:sp>
        <p:nvSpPr>
          <p:cNvPr id="30" name="Text Placeholder 18">
            <a:extLst>
              <a:ext uri="{FF2B5EF4-FFF2-40B4-BE49-F238E27FC236}">
                <a16:creationId xmlns:a16="http://schemas.microsoft.com/office/drawing/2014/main" xmlns="" id="{94AB423B-0440-F94D-BC6D-C0DE9B6040FA}"/>
              </a:ext>
            </a:extLst>
          </p:cNvPr>
          <p:cNvSpPr>
            <a:spLocks noGrp="1"/>
          </p:cNvSpPr>
          <p:nvPr>
            <p:ph type="body" sz="quarter" idx="21"/>
          </p:nvPr>
        </p:nvSpPr>
        <p:spPr>
          <a:xfrm>
            <a:off x="7846556" y="2540000"/>
            <a:ext cx="1455888" cy="279400"/>
          </a:xfrm>
          <a:noFill/>
          <a:ln w="9525">
            <a:noFill/>
            <a:miter lim="800000"/>
            <a:headEnd/>
            <a:tailEnd/>
          </a:ln>
        </p:spPr>
        <p:txBody>
          <a:bodyPr lIns="45720" tIns="18288" rIns="27432" bIns="18288"/>
          <a:lstStyle>
            <a:lvl1pPr marL="0" indent="0">
              <a:buNone/>
              <a:defRPr lang="en-US" sz="1100" dirty="0" smtClean="0">
                <a:latin typeface="+mn-lt"/>
              </a:defRPr>
            </a:lvl1pPr>
          </a:lstStyle>
          <a:p>
            <a:pPr marL="0" lvl="0" algn="ctr">
              <a:lnSpc>
                <a:spcPct val="85000"/>
              </a:lnSpc>
              <a:spcBef>
                <a:spcPts val="200"/>
              </a:spcBef>
            </a:pPr>
            <a:r>
              <a:rPr lang="en-US" smtClean="0"/>
              <a:t>Click to edit Master text styles</a:t>
            </a:r>
          </a:p>
        </p:txBody>
      </p:sp>
      <p:sp>
        <p:nvSpPr>
          <p:cNvPr id="32" name="Text Placeholder 18">
            <a:extLst>
              <a:ext uri="{FF2B5EF4-FFF2-40B4-BE49-F238E27FC236}">
                <a16:creationId xmlns:a16="http://schemas.microsoft.com/office/drawing/2014/main" xmlns="" id="{21825D6A-077B-C543-9FD9-0BF4439E5422}"/>
              </a:ext>
            </a:extLst>
          </p:cNvPr>
          <p:cNvSpPr>
            <a:spLocks noGrp="1"/>
          </p:cNvSpPr>
          <p:nvPr>
            <p:ph type="body" sz="quarter" idx="23"/>
          </p:nvPr>
        </p:nvSpPr>
        <p:spPr>
          <a:xfrm>
            <a:off x="8608358" y="3835400"/>
            <a:ext cx="1455888" cy="279400"/>
          </a:xfrm>
          <a:noFill/>
          <a:ln w="9525">
            <a:noFill/>
            <a:miter lim="800000"/>
            <a:headEnd/>
            <a:tailEnd/>
          </a:ln>
        </p:spPr>
        <p:txBody>
          <a:bodyPr lIns="45720" tIns="18288" rIns="27432" bIns="18288"/>
          <a:lstStyle>
            <a:lvl1pPr marL="0" indent="0">
              <a:buNone/>
              <a:defRPr lang="en-US" sz="1100" dirty="0" smtClean="0">
                <a:latin typeface="+mn-lt"/>
              </a:defRPr>
            </a:lvl1pPr>
          </a:lstStyle>
          <a:p>
            <a:pPr marL="0" lvl="0" algn="ctr">
              <a:lnSpc>
                <a:spcPct val="85000"/>
              </a:lnSpc>
              <a:spcBef>
                <a:spcPts val="200"/>
              </a:spcBef>
            </a:pPr>
            <a:r>
              <a:rPr lang="en-US" smtClean="0"/>
              <a:t>Click to edit Master text styles</a:t>
            </a:r>
          </a:p>
        </p:txBody>
      </p:sp>
      <p:sp>
        <p:nvSpPr>
          <p:cNvPr id="34" name="Text Placeholder 18">
            <a:extLst>
              <a:ext uri="{FF2B5EF4-FFF2-40B4-BE49-F238E27FC236}">
                <a16:creationId xmlns:a16="http://schemas.microsoft.com/office/drawing/2014/main" xmlns="" id="{AD95572F-76E9-EE44-8208-F41859309E45}"/>
              </a:ext>
            </a:extLst>
          </p:cNvPr>
          <p:cNvSpPr>
            <a:spLocks noGrp="1"/>
          </p:cNvSpPr>
          <p:nvPr>
            <p:ph type="body" sz="quarter" idx="25"/>
          </p:nvPr>
        </p:nvSpPr>
        <p:spPr>
          <a:xfrm>
            <a:off x="8989259" y="5334000"/>
            <a:ext cx="1455888" cy="279400"/>
          </a:xfrm>
          <a:noFill/>
          <a:ln w="9525">
            <a:noFill/>
            <a:miter lim="800000"/>
            <a:headEnd/>
            <a:tailEnd/>
          </a:ln>
        </p:spPr>
        <p:txBody>
          <a:bodyPr lIns="45720" tIns="18288" rIns="27432" bIns="18288"/>
          <a:lstStyle>
            <a:lvl1pPr marL="0" indent="0">
              <a:buNone/>
              <a:defRPr lang="en-US" sz="1100" dirty="0" smtClean="0">
                <a:latin typeface="+mn-lt"/>
              </a:defRPr>
            </a:lvl1pPr>
          </a:lstStyle>
          <a:p>
            <a:pPr marL="0" lvl="0" algn="ctr">
              <a:lnSpc>
                <a:spcPct val="85000"/>
              </a:lnSpc>
              <a:spcBef>
                <a:spcPts val="200"/>
              </a:spcBef>
            </a:pPr>
            <a:r>
              <a:rPr lang="en-US" smtClean="0"/>
              <a:t>Click to edit Master text styles</a:t>
            </a:r>
          </a:p>
        </p:txBody>
      </p:sp>
    </p:spTree>
    <p:extLst>
      <p:ext uri="{BB962C8B-B14F-4D97-AF65-F5344CB8AC3E}">
        <p14:creationId xmlns:p14="http://schemas.microsoft.com/office/powerpoint/2010/main" val="395244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2/3/2024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Date Placeholder 1"/>
          <p:cNvSpPr>
            <a:spLocks noGrp="1"/>
          </p:cNvSpPr>
          <p:nvPr>
            <p:ph type="dt" sz="half" idx="10"/>
          </p:nvPr>
        </p:nvSpPr>
        <p:spPr/>
        <p:txBody>
          <a:bodyPr/>
          <a:lstStyle/>
          <a:p>
            <a:fld id="{B07CEF46-0123-4A75-9835-49DC49D53DE2}" type="datetime1">
              <a:rPr lang="en-US" smtClean="0"/>
              <a:t>2/3/2024</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62A6378D-18AE-47D1-B10A-42F623B40082}" type="datetime1">
              <a:rPr lang="en-US" smtClean="0"/>
              <a:t>2/3/2024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321F6AE8-D704-41F6-B16A-5547B5672AC1}" type="datetime1">
              <a:rPr lang="en-US" smtClean="0"/>
              <a:t>2/3/2024</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2/3/2024</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2/3/2024</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2/3/2024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2/3/2024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2/3/2024</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6" r:id="rId13"/>
    <p:sldLayoutId id="214748370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2.jpg"/></Relationships>
</file>

<file path=ppt/slides/_rels/slide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l="57500" t="23334" r="3333" b="34000"/>
          <a:stretch>
            <a:fillRect/>
          </a:stretch>
        </p:blipFill>
        <p:spPr bwMode="auto">
          <a:xfrm>
            <a:off x="-170284" y="0"/>
            <a:ext cx="12359108"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97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xmlns="" id="{1911B398-56A9-FA44-A101-C45D3E8FBDB7}"/>
              </a:ext>
            </a:extLst>
          </p:cNvPr>
          <p:cNvSpPr>
            <a:spLocks noGrp="1"/>
          </p:cNvSpPr>
          <p:nvPr>
            <p:ph type="title"/>
          </p:nvPr>
        </p:nvSpPr>
        <p:spPr>
          <a:xfrm>
            <a:off x="480592" y="262501"/>
            <a:ext cx="4893740" cy="1227598"/>
          </a:xfrm>
        </p:spPr>
        <p:txBody>
          <a:bodyPr>
            <a:normAutofit fontScale="90000"/>
          </a:bodyPr>
          <a:lstStyle/>
          <a:p>
            <a:r>
              <a:rPr lang="fa-IR" dirty="0" smtClean="0">
                <a:cs typeface="B Titr" panose="00000700000000000000" pitchFamily="2" charset="-78"/>
              </a:rPr>
              <a:t>معیارهای انتخاب موضوع</a:t>
            </a:r>
            <a:endParaRPr lang="en-US" dirty="0">
              <a:cs typeface="B Titr" panose="00000700000000000000" pitchFamily="2" charset="-78"/>
            </a:endParaRPr>
          </a:p>
        </p:txBody>
      </p:sp>
      <p:sp>
        <p:nvSpPr>
          <p:cNvPr id="131" name="Freeform: Shape 22" title="star icon">
            <a:extLst>
              <a:ext uri="{FF2B5EF4-FFF2-40B4-BE49-F238E27FC236}">
                <a16:creationId xmlns:a16="http://schemas.microsoft.com/office/drawing/2014/main" xmlns="" id="{406BAEC9-2733-3E4F-B489-225B992D3EFD}"/>
              </a:ext>
            </a:extLst>
          </p:cNvPr>
          <p:cNvSpPr>
            <a:spLocks/>
          </p:cNvSpPr>
          <p:nvPr/>
        </p:nvSpPr>
        <p:spPr bwMode="auto">
          <a:xfrm>
            <a:off x="4955666" y="4221088"/>
            <a:ext cx="620550" cy="590396"/>
          </a:xfrm>
          <a:custGeom>
            <a:avLst/>
            <a:gdLst>
              <a:gd name="T0" fmla="*/ 614357 w 619892"/>
              <a:gd name="T1" fmla="*/ 226925 h 590373"/>
              <a:gd name="T2" fmla="*/ 381898 w 619892"/>
              <a:gd name="T3" fmla="*/ 226925 h 590373"/>
              <a:gd name="T4" fmla="*/ 311053 w 619892"/>
              <a:gd name="T5" fmla="*/ 5535 h 590373"/>
              <a:gd name="T6" fmla="*/ 237994 w 619892"/>
              <a:gd name="T7" fmla="*/ 226187 h 590373"/>
              <a:gd name="T8" fmla="*/ 5535 w 619892"/>
              <a:gd name="T9" fmla="*/ 225449 h 590373"/>
              <a:gd name="T10" fmla="*/ 7749 w 619892"/>
              <a:gd name="T11" fmla="*/ 226925 h 590373"/>
              <a:gd name="T12" fmla="*/ 5535 w 619892"/>
              <a:gd name="T13" fmla="*/ 226925 h 590373"/>
              <a:gd name="T14" fmla="*/ 193716 w 619892"/>
              <a:gd name="T15" fmla="*/ 363449 h 590373"/>
              <a:gd name="T16" fmla="*/ 122134 w 619892"/>
              <a:gd name="T17" fmla="*/ 584839 h 590373"/>
              <a:gd name="T18" fmla="*/ 310315 w 619892"/>
              <a:gd name="T19" fmla="*/ 448315 h 590373"/>
              <a:gd name="T20" fmla="*/ 497020 w 619892"/>
              <a:gd name="T21" fmla="*/ 585576 h 590373"/>
              <a:gd name="T22" fmla="*/ 426176 w 619892"/>
              <a:gd name="T23" fmla="*/ 364186 h 590373"/>
              <a:gd name="T24" fmla="*/ 614357 w 619892"/>
              <a:gd name="T25" fmla="*/ 226925 h 590373"/>
              <a:gd name="T26" fmla="*/ 433555 w 619892"/>
              <a:gd name="T27" fmla="*/ 498496 h 590373"/>
              <a:gd name="T28" fmla="*/ 309577 w 619892"/>
              <a:gd name="T29" fmla="*/ 407727 h 590373"/>
              <a:gd name="T30" fmla="*/ 184861 w 619892"/>
              <a:gd name="T31" fmla="*/ 498496 h 590373"/>
              <a:gd name="T32" fmla="*/ 232829 w 619892"/>
              <a:gd name="T33" fmla="*/ 351641 h 590373"/>
              <a:gd name="T34" fmla="*/ 108112 w 619892"/>
              <a:gd name="T35" fmla="*/ 260871 h 590373"/>
              <a:gd name="T36" fmla="*/ 109588 w 619892"/>
              <a:gd name="T37" fmla="*/ 260871 h 590373"/>
              <a:gd name="T38" fmla="*/ 107375 w 619892"/>
              <a:gd name="T39" fmla="*/ 259395 h 590373"/>
              <a:gd name="T40" fmla="*/ 261609 w 619892"/>
              <a:gd name="T41" fmla="*/ 260133 h 590373"/>
              <a:gd name="T42" fmla="*/ 310315 w 619892"/>
              <a:gd name="T43" fmla="*/ 113278 h 590373"/>
              <a:gd name="T44" fmla="*/ 357545 w 619892"/>
              <a:gd name="T45" fmla="*/ 260871 h 590373"/>
              <a:gd name="T46" fmla="*/ 512518 w 619892"/>
              <a:gd name="T47" fmla="*/ 260871 h 590373"/>
              <a:gd name="T48" fmla="*/ 387063 w 619892"/>
              <a:gd name="T49" fmla="*/ 352379 h 590373"/>
              <a:gd name="T50" fmla="*/ 433555 w 619892"/>
              <a:gd name="T51" fmla="*/ 498496 h 5903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9892" h="590373">
                <a:moveTo>
                  <a:pt x="614357" y="226925"/>
                </a:moveTo>
                <a:lnTo>
                  <a:pt x="381898" y="226925"/>
                </a:lnTo>
                <a:lnTo>
                  <a:pt x="311053" y="5535"/>
                </a:lnTo>
                <a:lnTo>
                  <a:pt x="237994" y="226187"/>
                </a:lnTo>
                <a:lnTo>
                  <a:pt x="5535" y="225449"/>
                </a:lnTo>
                <a:lnTo>
                  <a:pt x="7749" y="226925"/>
                </a:lnTo>
                <a:lnTo>
                  <a:pt x="5535" y="226925"/>
                </a:lnTo>
                <a:lnTo>
                  <a:pt x="193716" y="363449"/>
                </a:lnTo>
                <a:lnTo>
                  <a:pt x="122134" y="584839"/>
                </a:lnTo>
                <a:lnTo>
                  <a:pt x="310315" y="448315"/>
                </a:lnTo>
                <a:lnTo>
                  <a:pt x="497020" y="585576"/>
                </a:lnTo>
                <a:lnTo>
                  <a:pt x="426176" y="364186"/>
                </a:lnTo>
                <a:lnTo>
                  <a:pt x="614357" y="226925"/>
                </a:lnTo>
                <a:close/>
                <a:moveTo>
                  <a:pt x="433555" y="498496"/>
                </a:moveTo>
                <a:lnTo>
                  <a:pt x="309577" y="407727"/>
                </a:lnTo>
                <a:lnTo>
                  <a:pt x="184861" y="498496"/>
                </a:lnTo>
                <a:lnTo>
                  <a:pt x="232829" y="351641"/>
                </a:lnTo>
                <a:lnTo>
                  <a:pt x="108112" y="260871"/>
                </a:lnTo>
                <a:lnTo>
                  <a:pt x="109588" y="260871"/>
                </a:lnTo>
                <a:lnTo>
                  <a:pt x="107375" y="259395"/>
                </a:lnTo>
                <a:lnTo>
                  <a:pt x="261609" y="260133"/>
                </a:lnTo>
                <a:lnTo>
                  <a:pt x="310315" y="113278"/>
                </a:lnTo>
                <a:lnTo>
                  <a:pt x="357545" y="260871"/>
                </a:lnTo>
                <a:lnTo>
                  <a:pt x="512518" y="260871"/>
                </a:lnTo>
                <a:lnTo>
                  <a:pt x="387063" y="352379"/>
                </a:lnTo>
                <a:lnTo>
                  <a:pt x="433555" y="498496"/>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52" name="Text Placeholder 151">
            <a:extLst>
              <a:ext uri="{FF2B5EF4-FFF2-40B4-BE49-F238E27FC236}">
                <a16:creationId xmlns:a16="http://schemas.microsoft.com/office/drawing/2014/main" xmlns="" id="{62964362-2916-FD47-9348-BE7D04471471}"/>
              </a:ext>
            </a:extLst>
          </p:cNvPr>
          <p:cNvSpPr>
            <a:spLocks noGrp="1"/>
          </p:cNvSpPr>
          <p:nvPr>
            <p:ph type="body" sz="quarter" idx="11"/>
          </p:nvPr>
        </p:nvSpPr>
        <p:spPr>
          <a:xfrm>
            <a:off x="4562344" y="4841933"/>
            <a:ext cx="1455888" cy="532431"/>
          </a:xfrm>
        </p:spPr>
        <p:txBody>
          <a:bodyPr/>
          <a:lstStyle/>
          <a:p>
            <a:pPr algn="ctr"/>
            <a:r>
              <a:rPr lang="fa-IR" b="1" dirty="0" smtClean="0"/>
              <a:t>مقبولیت سیاسی</a:t>
            </a:r>
            <a:endParaRPr lang="en-US" b="1" dirty="0"/>
          </a:p>
        </p:txBody>
      </p:sp>
      <p:sp>
        <p:nvSpPr>
          <p:cNvPr id="123" name="Freeform: Shape 27" title="envelope icon">
            <a:extLst>
              <a:ext uri="{FF2B5EF4-FFF2-40B4-BE49-F238E27FC236}">
                <a16:creationId xmlns:a16="http://schemas.microsoft.com/office/drawing/2014/main" xmlns="" id="{63BC025D-2A66-144E-95C9-57514BF7DF56}"/>
              </a:ext>
            </a:extLst>
          </p:cNvPr>
          <p:cNvSpPr>
            <a:spLocks/>
          </p:cNvSpPr>
          <p:nvPr/>
        </p:nvSpPr>
        <p:spPr bwMode="auto">
          <a:xfrm>
            <a:off x="5466719" y="2808828"/>
            <a:ext cx="538022" cy="392011"/>
          </a:xfrm>
          <a:custGeom>
            <a:avLst/>
            <a:gdLst>
              <a:gd name="T0" fmla="*/ 4287 w 538715"/>
              <a:gd name="T1" fmla="*/ 391719 h 391122"/>
              <a:gd name="T2" fmla="*/ 4287 w 538715"/>
              <a:gd name="T3" fmla="*/ 4287 h 391122"/>
              <a:gd name="T4" fmla="*/ 540052 w 538715"/>
              <a:gd name="T5" fmla="*/ 4287 h 391122"/>
              <a:gd name="T6" fmla="*/ 540052 w 538715"/>
              <a:gd name="T7" fmla="*/ 391719 h 391122"/>
              <a:gd name="T8" fmla="*/ 4287 w 538715"/>
              <a:gd name="T9" fmla="*/ 391719 h 391122"/>
              <a:gd name="T10" fmla="*/ 482490 w 538715"/>
              <a:gd name="T11" fmla="*/ 357773 h 391122"/>
              <a:gd name="T12" fmla="*/ 353346 w 538715"/>
              <a:gd name="T13" fmla="*/ 232319 h 391122"/>
              <a:gd name="T14" fmla="*/ 377699 w 538715"/>
              <a:gd name="T15" fmla="*/ 208704 h 391122"/>
              <a:gd name="T16" fmla="*/ 506843 w 538715"/>
              <a:gd name="T17" fmla="*/ 334158 h 391122"/>
              <a:gd name="T18" fmla="*/ 506843 w 538715"/>
              <a:gd name="T19" fmla="*/ 53731 h 391122"/>
              <a:gd name="T20" fmla="*/ 283239 w 538715"/>
              <a:gd name="T21" fmla="*/ 224939 h 391122"/>
              <a:gd name="T22" fmla="*/ 272908 w 538715"/>
              <a:gd name="T23" fmla="*/ 228629 h 391122"/>
              <a:gd name="T24" fmla="*/ 262575 w 538715"/>
              <a:gd name="T25" fmla="*/ 224939 h 391122"/>
              <a:gd name="T26" fmla="*/ 38233 w 538715"/>
              <a:gd name="T27" fmla="*/ 54468 h 391122"/>
              <a:gd name="T28" fmla="*/ 38233 w 538715"/>
              <a:gd name="T29" fmla="*/ 334896 h 391122"/>
              <a:gd name="T30" fmla="*/ 167377 w 538715"/>
              <a:gd name="T31" fmla="*/ 209441 h 391122"/>
              <a:gd name="T32" fmla="*/ 191730 w 538715"/>
              <a:gd name="T33" fmla="*/ 233056 h 391122"/>
              <a:gd name="T34" fmla="*/ 62586 w 538715"/>
              <a:gd name="T35" fmla="*/ 358511 h 391122"/>
              <a:gd name="T36" fmla="*/ 482490 w 538715"/>
              <a:gd name="T37" fmla="*/ 357773 h 391122"/>
              <a:gd name="T38" fmla="*/ 482490 w 538715"/>
              <a:gd name="T39" fmla="*/ 357773 h 391122"/>
              <a:gd name="T40" fmla="*/ 272170 w 538715"/>
              <a:gd name="T41" fmla="*/ 190992 h 391122"/>
              <a:gd name="T42" fmla="*/ 473635 w 538715"/>
              <a:gd name="T43" fmla="*/ 36758 h 391122"/>
              <a:gd name="T44" fmla="*/ 69966 w 538715"/>
              <a:gd name="T45" fmla="*/ 36758 h 391122"/>
              <a:gd name="T46" fmla="*/ 272170 w 538715"/>
              <a:gd name="T47" fmla="*/ 190992 h 391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8715" h="391122">
                <a:moveTo>
                  <a:pt x="4287" y="391719"/>
                </a:moveTo>
                <a:lnTo>
                  <a:pt x="4287" y="4287"/>
                </a:lnTo>
                <a:lnTo>
                  <a:pt x="540051" y="4287"/>
                </a:lnTo>
                <a:lnTo>
                  <a:pt x="540051" y="391719"/>
                </a:lnTo>
                <a:lnTo>
                  <a:pt x="4287" y="391719"/>
                </a:lnTo>
                <a:close/>
                <a:moveTo>
                  <a:pt x="482489" y="357773"/>
                </a:moveTo>
                <a:lnTo>
                  <a:pt x="353345" y="232319"/>
                </a:lnTo>
                <a:lnTo>
                  <a:pt x="377698" y="208704"/>
                </a:lnTo>
                <a:lnTo>
                  <a:pt x="506842" y="334158"/>
                </a:lnTo>
                <a:lnTo>
                  <a:pt x="506842" y="53731"/>
                </a:lnTo>
                <a:lnTo>
                  <a:pt x="283238" y="224939"/>
                </a:lnTo>
                <a:cubicBezTo>
                  <a:pt x="280286" y="227153"/>
                  <a:pt x="276597" y="228629"/>
                  <a:pt x="272907" y="228629"/>
                </a:cubicBezTo>
                <a:cubicBezTo>
                  <a:pt x="269217" y="228629"/>
                  <a:pt x="265527" y="227153"/>
                  <a:pt x="262575" y="224939"/>
                </a:cubicBezTo>
                <a:lnTo>
                  <a:pt x="38233" y="54468"/>
                </a:lnTo>
                <a:lnTo>
                  <a:pt x="38233" y="334896"/>
                </a:lnTo>
                <a:lnTo>
                  <a:pt x="167377" y="209441"/>
                </a:lnTo>
                <a:lnTo>
                  <a:pt x="191730" y="233056"/>
                </a:lnTo>
                <a:lnTo>
                  <a:pt x="62586" y="358511"/>
                </a:lnTo>
                <a:lnTo>
                  <a:pt x="482489" y="357773"/>
                </a:lnTo>
                <a:close/>
                <a:moveTo>
                  <a:pt x="272169" y="190992"/>
                </a:moveTo>
                <a:lnTo>
                  <a:pt x="473634" y="36758"/>
                </a:lnTo>
                <a:lnTo>
                  <a:pt x="69966" y="36758"/>
                </a:lnTo>
                <a:lnTo>
                  <a:pt x="272169" y="190992"/>
                </a:lnTo>
                <a:close/>
              </a:path>
            </a:pathLst>
          </a:custGeom>
          <a:solidFill>
            <a:srgbClr val="000000"/>
          </a:solidFill>
          <a:ln>
            <a:noFill/>
          </a:ln>
          <a:extLst>
            <a:ext uri="{91240B29-F687-4F45-9708-019B960494DF}">
              <a14:hiddenLine xmlns:a14="http://schemas.microsoft.com/office/drawing/2010/main" w="7377" cap="flat">
                <a:solidFill>
                  <a:srgbClr val="000000"/>
                </a:solidFill>
                <a:prstDash val="solid"/>
                <a:miter lim="800000"/>
                <a:headEnd/>
                <a:tailEnd/>
              </a14:hiddenLine>
            </a:ext>
          </a:extLst>
        </p:spPr>
        <p:txBody>
          <a:bodyPr anchor="ctr"/>
          <a:lstStyle/>
          <a:p>
            <a:endParaRPr lang="en-US" sz="2399" dirty="0"/>
          </a:p>
        </p:txBody>
      </p:sp>
      <p:sp>
        <p:nvSpPr>
          <p:cNvPr id="155" name="Text Placeholder 154">
            <a:extLst>
              <a:ext uri="{FF2B5EF4-FFF2-40B4-BE49-F238E27FC236}">
                <a16:creationId xmlns:a16="http://schemas.microsoft.com/office/drawing/2014/main" xmlns="" id="{FB5E3952-AA46-4545-B819-BE296D4281EF}"/>
              </a:ext>
            </a:extLst>
          </p:cNvPr>
          <p:cNvSpPr>
            <a:spLocks noGrp="1"/>
          </p:cNvSpPr>
          <p:nvPr>
            <p:ph type="body" sz="quarter" idx="14"/>
          </p:nvPr>
        </p:nvSpPr>
        <p:spPr>
          <a:xfrm>
            <a:off x="4998564" y="3284984"/>
            <a:ext cx="1455888" cy="532431"/>
          </a:xfrm>
        </p:spPr>
        <p:txBody>
          <a:bodyPr/>
          <a:lstStyle/>
          <a:p>
            <a:pPr algn="ctr"/>
            <a:r>
              <a:rPr lang="fa-IR" b="1" dirty="0" smtClean="0"/>
              <a:t>فوریت اطلاعات</a:t>
            </a:r>
            <a:endParaRPr lang="en-US" b="1" dirty="0"/>
          </a:p>
        </p:txBody>
      </p:sp>
      <p:grpSp>
        <p:nvGrpSpPr>
          <p:cNvPr id="117" name="Group 60" title="man icon">
            <a:extLst>
              <a:ext uri="{FF2B5EF4-FFF2-40B4-BE49-F238E27FC236}">
                <a16:creationId xmlns:a16="http://schemas.microsoft.com/office/drawing/2014/main" xmlns="" id="{E8879A3D-78E1-FA44-9275-D338E2F33C20}"/>
              </a:ext>
            </a:extLst>
          </p:cNvPr>
          <p:cNvGrpSpPr>
            <a:grpSpLocks/>
          </p:cNvGrpSpPr>
          <p:nvPr/>
        </p:nvGrpSpPr>
        <p:grpSpPr bwMode="auto">
          <a:xfrm>
            <a:off x="6382394" y="1461725"/>
            <a:ext cx="465016" cy="463429"/>
            <a:chOff x="3087207" y="2512379"/>
            <a:chExt cx="464919" cy="464919"/>
          </a:xfrm>
        </p:grpSpPr>
        <p:sp>
          <p:nvSpPr>
            <p:cNvPr id="118" name="Freeform: Shape 13">
              <a:extLst>
                <a:ext uri="{FF2B5EF4-FFF2-40B4-BE49-F238E27FC236}">
                  <a16:creationId xmlns:a16="http://schemas.microsoft.com/office/drawing/2014/main" xmlns="" id="{5D9D9D6D-F88B-9C44-8745-F3618906C62E}"/>
                </a:ext>
                <a:ext uri="{C183D7F6-B498-43B3-948B-1728B52AA6E4}">
                  <adec:decorative xmlns:adec="http://schemas.microsoft.com/office/drawing/2017/decorative" xmlns="" val="1"/>
                </a:ext>
              </a:extLst>
            </p:cNvPr>
            <p:cNvSpPr>
              <a:spLocks/>
            </p:cNvSpPr>
            <p:nvPr/>
          </p:nvSpPr>
          <p:spPr bwMode="auto">
            <a:xfrm>
              <a:off x="3087207" y="2512379"/>
              <a:ext cx="464919" cy="464919"/>
            </a:xfrm>
            <a:custGeom>
              <a:avLst/>
              <a:gdLst>
                <a:gd name="T0" fmla="*/ 463074 w 464919"/>
                <a:gd name="T1" fmla="*/ 463074 h 464919"/>
                <a:gd name="T2" fmla="*/ 5535 w 464919"/>
                <a:gd name="T3" fmla="*/ 463074 h 464919"/>
                <a:gd name="T4" fmla="*/ 5535 w 464919"/>
                <a:gd name="T5" fmla="*/ 5535 h 464919"/>
                <a:gd name="T6" fmla="*/ 463074 w 464919"/>
                <a:gd name="T7" fmla="*/ 5535 h 464919"/>
                <a:gd name="T8" fmla="*/ 463074 w 464919"/>
                <a:gd name="T9" fmla="*/ 463074 h 464919"/>
                <a:gd name="T10" fmla="*/ 49813 w 464919"/>
                <a:gd name="T11" fmla="*/ 420272 h 464919"/>
                <a:gd name="T12" fmla="*/ 418058 w 464919"/>
                <a:gd name="T13" fmla="*/ 420272 h 464919"/>
                <a:gd name="T14" fmla="*/ 418058 w 464919"/>
                <a:gd name="T15" fmla="*/ 48337 h 464919"/>
                <a:gd name="T16" fmla="*/ 49813 w 464919"/>
                <a:gd name="T17" fmla="*/ 48337 h 464919"/>
                <a:gd name="T18" fmla="*/ 49813 w 464919"/>
                <a:gd name="T19" fmla="*/ 420272 h 4649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919" h="464919">
                  <a:moveTo>
                    <a:pt x="463074" y="463074"/>
                  </a:moveTo>
                  <a:lnTo>
                    <a:pt x="5535" y="463074"/>
                  </a:lnTo>
                  <a:lnTo>
                    <a:pt x="5535" y="5535"/>
                  </a:lnTo>
                  <a:lnTo>
                    <a:pt x="463074" y="5535"/>
                  </a:lnTo>
                  <a:lnTo>
                    <a:pt x="463074" y="463074"/>
                  </a:lnTo>
                  <a:close/>
                  <a:moveTo>
                    <a:pt x="49813" y="420272"/>
                  </a:moveTo>
                  <a:lnTo>
                    <a:pt x="418058" y="420272"/>
                  </a:lnTo>
                  <a:lnTo>
                    <a:pt x="418058" y="48337"/>
                  </a:lnTo>
                  <a:lnTo>
                    <a:pt x="49813" y="48337"/>
                  </a:lnTo>
                  <a:lnTo>
                    <a:pt x="49813" y="42027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19" name="Freeform: Shape 14">
              <a:extLst>
                <a:ext uri="{FF2B5EF4-FFF2-40B4-BE49-F238E27FC236}">
                  <a16:creationId xmlns:a16="http://schemas.microsoft.com/office/drawing/2014/main" xmlns="" id="{D1FDCEB8-5229-4E4F-A423-CE5A3A57422F}"/>
                </a:ext>
                <a:ext uri="{C183D7F6-B498-43B3-948B-1728B52AA6E4}">
                  <adec:decorative xmlns:adec="http://schemas.microsoft.com/office/drawing/2017/decorative" xmlns="" val="1"/>
                </a:ext>
              </a:extLst>
            </p:cNvPr>
            <p:cNvSpPr>
              <a:spLocks/>
            </p:cNvSpPr>
            <p:nvPr/>
          </p:nvSpPr>
          <p:spPr bwMode="auto">
            <a:xfrm>
              <a:off x="3212518" y="2593556"/>
              <a:ext cx="214010" cy="302566"/>
            </a:xfrm>
            <a:custGeom>
              <a:avLst/>
              <a:gdLst/>
              <a:ahLst/>
              <a:cxnLst/>
              <a:rect l="0" t="0" r="r" b="b"/>
              <a:pathLst>
                <a:path w="214010" h="302566">
                  <a:moveTo>
                    <a:pt x="107517" y="5535"/>
                  </a:moveTo>
                  <a:cubicBezTo>
                    <a:pt x="103827" y="5535"/>
                    <a:pt x="99400" y="5535"/>
                    <a:pt x="95710" y="6273"/>
                  </a:cubicBezTo>
                  <a:cubicBezTo>
                    <a:pt x="94972" y="6273"/>
                    <a:pt x="94972" y="6273"/>
                    <a:pt x="94234" y="6273"/>
                  </a:cubicBezTo>
                  <a:cubicBezTo>
                    <a:pt x="90544" y="6273"/>
                    <a:pt x="87592" y="7011"/>
                    <a:pt x="84640" y="7749"/>
                  </a:cubicBezTo>
                  <a:cubicBezTo>
                    <a:pt x="80950" y="8487"/>
                    <a:pt x="77999" y="9225"/>
                    <a:pt x="74309" y="9963"/>
                  </a:cubicBezTo>
                  <a:cubicBezTo>
                    <a:pt x="74309" y="9963"/>
                    <a:pt x="74309" y="9963"/>
                    <a:pt x="73571" y="9963"/>
                  </a:cubicBezTo>
                  <a:cubicBezTo>
                    <a:pt x="66929" y="11439"/>
                    <a:pt x="60287" y="13652"/>
                    <a:pt x="54384" y="16604"/>
                  </a:cubicBezTo>
                  <a:cubicBezTo>
                    <a:pt x="48480" y="19556"/>
                    <a:pt x="43314" y="23246"/>
                    <a:pt x="38148" y="26936"/>
                  </a:cubicBezTo>
                  <a:cubicBezTo>
                    <a:pt x="35934" y="29150"/>
                    <a:pt x="33721" y="30626"/>
                    <a:pt x="31507" y="32839"/>
                  </a:cubicBezTo>
                  <a:cubicBezTo>
                    <a:pt x="22651" y="41695"/>
                    <a:pt x="16747" y="52027"/>
                    <a:pt x="12319" y="64572"/>
                  </a:cubicBezTo>
                  <a:cubicBezTo>
                    <a:pt x="11582" y="67524"/>
                    <a:pt x="10106" y="70476"/>
                    <a:pt x="9368" y="74166"/>
                  </a:cubicBezTo>
                  <a:cubicBezTo>
                    <a:pt x="8630" y="77117"/>
                    <a:pt x="7892" y="80069"/>
                    <a:pt x="7892" y="83021"/>
                  </a:cubicBezTo>
                  <a:cubicBezTo>
                    <a:pt x="7892" y="85235"/>
                    <a:pt x="7154" y="86711"/>
                    <a:pt x="7154" y="88925"/>
                  </a:cubicBezTo>
                  <a:cubicBezTo>
                    <a:pt x="7154" y="90401"/>
                    <a:pt x="6416" y="91877"/>
                    <a:pt x="6416" y="94091"/>
                  </a:cubicBezTo>
                  <a:cubicBezTo>
                    <a:pt x="6416" y="97781"/>
                    <a:pt x="5678" y="101470"/>
                    <a:pt x="5678" y="105898"/>
                  </a:cubicBezTo>
                  <a:cubicBezTo>
                    <a:pt x="5678" y="108850"/>
                    <a:pt x="6416" y="113278"/>
                    <a:pt x="7154" y="117706"/>
                  </a:cubicBezTo>
                  <a:cubicBezTo>
                    <a:pt x="7892" y="122134"/>
                    <a:pt x="8630" y="128037"/>
                    <a:pt x="10106" y="133203"/>
                  </a:cubicBezTo>
                  <a:cubicBezTo>
                    <a:pt x="10844" y="137631"/>
                    <a:pt x="12319" y="142797"/>
                    <a:pt x="13057" y="146486"/>
                  </a:cubicBezTo>
                  <a:cubicBezTo>
                    <a:pt x="13057" y="147224"/>
                    <a:pt x="13057" y="147224"/>
                    <a:pt x="13795" y="147962"/>
                  </a:cubicBezTo>
                  <a:cubicBezTo>
                    <a:pt x="14533" y="150914"/>
                    <a:pt x="15271" y="153866"/>
                    <a:pt x="16009" y="156080"/>
                  </a:cubicBezTo>
                  <a:cubicBezTo>
                    <a:pt x="13795" y="157556"/>
                    <a:pt x="12319" y="159032"/>
                    <a:pt x="10106" y="161246"/>
                  </a:cubicBezTo>
                  <a:cubicBezTo>
                    <a:pt x="7154" y="165674"/>
                    <a:pt x="4940" y="172315"/>
                    <a:pt x="5678" y="180433"/>
                  </a:cubicBezTo>
                  <a:cubicBezTo>
                    <a:pt x="8630" y="203310"/>
                    <a:pt x="22651" y="211427"/>
                    <a:pt x="27817" y="213641"/>
                  </a:cubicBezTo>
                  <a:cubicBezTo>
                    <a:pt x="29293" y="224711"/>
                    <a:pt x="35196" y="237256"/>
                    <a:pt x="44052" y="251278"/>
                  </a:cubicBezTo>
                  <a:cubicBezTo>
                    <a:pt x="53646" y="266037"/>
                    <a:pt x="66929" y="280058"/>
                    <a:pt x="83902" y="287438"/>
                  </a:cubicBezTo>
                  <a:lnTo>
                    <a:pt x="84640" y="288176"/>
                  </a:lnTo>
                  <a:cubicBezTo>
                    <a:pt x="90544" y="295556"/>
                    <a:pt x="98662" y="299983"/>
                    <a:pt x="108993" y="299983"/>
                  </a:cubicBezTo>
                  <a:cubicBezTo>
                    <a:pt x="118587" y="299983"/>
                    <a:pt x="127442" y="294818"/>
                    <a:pt x="133346" y="288176"/>
                  </a:cubicBezTo>
                  <a:lnTo>
                    <a:pt x="134084" y="287438"/>
                  </a:lnTo>
                  <a:cubicBezTo>
                    <a:pt x="150319" y="279320"/>
                    <a:pt x="163603" y="265299"/>
                    <a:pt x="173196" y="251278"/>
                  </a:cubicBezTo>
                  <a:cubicBezTo>
                    <a:pt x="182052" y="237994"/>
                    <a:pt x="187956" y="224711"/>
                    <a:pt x="189431" y="213641"/>
                  </a:cubicBezTo>
                  <a:cubicBezTo>
                    <a:pt x="193859" y="211427"/>
                    <a:pt x="208619" y="203310"/>
                    <a:pt x="211570" y="180433"/>
                  </a:cubicBezTo>
                  <a:cubicBezTo>
                    <a:pt x="212308" y="172315"/>
                    <a:pt x="210095" y="165674"/>
                    <a:pt x="207143" y="161246"/>
                  </a:cubicBezTo>
                  <a:cubicBezTo>
                    <a:pt x="204929" y="158294"/>
                    <a:pt x="203453" y="157556"/>
                    <a:pt x="201239" y="156080"/>
                  </a:cubicBezTo>
                  <a:cubicBezTo>
                    <a:pt x="201977" y="152390"/>
                    <a:pt x="203453" y="148700"/>
                    <a:pt x="204929" y="145010"/>
                  </a:cubicBezTo>
                  <a:lnTo>
                    <a:pt x="204929" y="144273"/>
                  </a:lnTo>
                  <a:cubicBezTo>
                    <a:pt x="204929" y="143535"/>
                    <a:pt x="204929" y="143535"/>
                    <a:pt x="205667" y="142797"/>
                  </a:cubicBezTo>
                  <a:cubicBezTo>
                    <a:pt x="207143" y="138369"/>
                    <a:pt x="207881" y="133941"/>
                    <a:pt x="208619" y="129513"/>
                  </a:cubicBezTo>
                  <a:cubicBezTo>
                    <a:pt x="209357" y="124347"/>
                    <a:pt x="210833" y="119182"/>
                    <a:pt x="210833" y="114754"/>
                  </a:cubicBezTo>
                  <a:cubicBezTo>
                    <a:pt x="210833" y="113278"/>
                    <a:pt x="210833" y="111802"/>
                    <a:pt x="211570" y="110326"/>
                  </a:cubicBezTo>
                  <a:cubicBezTo>
                    <a:pt x="211570" y="108112"/>
                    <a:pt x="212308" y="105160"/>
                    <a:pt x="212308" y="102946"/>
                  </a:cubicBezTo>
                  <a:cubicBezTo>
                    <a:pt x="212308" y="100732"/>
                    <a:pt x="212308" y="97781"/>
                    <a:pt x="212308" y="95567"/>
                  </a:cubicBezTo>
                  <a:cubicBezTo>
                    <a:pt x="212308" y="94091"/>
                    <a:pt x="212308" y="91877"/>
                    <a:pt x="212308" y="89663"/>
                  </a:cubicBezTo>
                  <a:lnTo>
                    <a:pt x="212308" y="88925"/>
                  </a:lnTo>
                  <a:cubicBezTo>
                    <a:pt x="212308" y="87449"/>
                    <a:pt x="211570" y="85973"/>
                    <a:pt x="211570" y="83759"/>
                  </a:cubicBezTo>
                  <a:cubicBezTo>
                    <a:pt x="211570" y="83021"/>
                    <a:pt x="211570" y="81545"/>
                    <a:pt x="210833" y="80807"/>
                  </a:cubicBezTo>
                  <a:cubicBezTo>
                    <a:pt x="210833" y="80069"/>
                    <a:pt x="210833" y="78593"/>
                    <a:pt x="210095" y="77856"/>
                  </a:cubicBezTo>
                  <a:cubicBezTo>
                    <a:pt x="210095" y="77117"/>
                    <a:pt x="210095" y="76380"/>
                    <a:pt x="209357" y="75642"/>
                  </a:cubicBezTo>
                  <a:cubicBezTo>
                    <a:pt x="209357" y="74904"/>
                    <a:pt x="208619" y="73428"/>
                    <a:pt x="208619" y="72690"/>
                  </a:cubicBezTo>
                  <a:cubicBezTo>
                    <a:pt x="208619" y="71952"/>
                    <a:pt x="207881" y="71214"/>
                    <a:pt x="207881" y="70476"/>
                  </a:cubicBezTo>
                  <a:cubicBezTo>
                    <a:pt x="207881" y="69000"/>
                    <a:pt x="207143" y="68262"/>
                    <a:pt x="207143" y="66786"/>
                  </a:cubicBezTo>
                  <a:cubicBezTo>
                    <a:pt x="207143" y="66048"/>
                    <a:pt x="207143" y="65310"/>
                    <a:pt x="206405" y="65310"/>
                  </a:cubicBezTo>
                  <a:cubicBezTo>
                    <a:pt x="205667" y="64572"/>
                    <a:pt x="205667" y="63096"/>
                    <a:pt x="204929" y="62358"/>
                  </a:cubicBezTo>
                  <a:cubicBezTo>
                    <a:pt x="204191" y="60882"/>
                    <a:pt x="203453" y="58668"/>
                    <a:pt x="202715" y="57192"/>
                  </a:cubicBezTo>
                  <a:cubicBezTo>
                    <a:pt x="202715" y="56454"/>
                    <a:pt x="201977" y="55717"/>
                    <a:pt x="201977" y="54978"/>
                  </a:cubicBezTo>
                  <a:cubicBezTo>
                    <a:pt x="201239" y="54241"/>
                    <a:pt x="200501" y="53503"/>
                    <a:pt x="200501" y="52027"/>
                  </a:cubicBezTo>
                  <a:cubicBezTo>
                    <a:pt x="199763" y="51289"/>
                    <a:pt x="199763" y="50551"/>
                    <a:pt x="199025" y="49813"/>
                  </a:cubicBezTo>
                  <a:cubicBezTo>
                    <a:pt x="198287" y="49075"/>
                    <a:pt x="197549" y="48337"/>
                    <a:pt x="197549" y="47599"/>
                  </a:cubicBezTo>
                  <a:cubicBezTo>
                    <a:pt x="196811" y="46861"/>
                    <a:pt x="196811" y="46123"/>
                    <a:pt x="196073" y="46123"/>
                  </a:cubicBezTo>
                  <a:cubicBezTo>
                    <a:pt x="195335" y="45385"/>
                    <a:pt x="194597" y="44647"/>
                    <a:pt x="193859" y="43909"/>
                  </a:cubicBezTo>
                  <a:cubicBezTo>
                    <a:pt x="193121" y="43171"/>
                    <a:pt x="192384" y="42433"/>
                    <a:pt x="191645" y="42433"/>
                  </a:cubicBezTo>
                  <a:cubicBezTo>
                    <a:pt x="190169" y="40957"/>
                    <a:pt x="188694" y="40219"/>
                    <a:pt x="187218" y="38743"/>
                  </a:cubicBezTo>
                  <a:cubicBezTo>
                    <a:pt x="180576" y="34315"/>
                    <a:pt x="173196" y="31364"/>
                    <a:pt x="164341" y="30626"/>
                  </a:cubicBezTo>
                  <a:cubicBezTo>
                    <a:pt x="162865" y="28412"/>
                    <a:pt x="159913" y="24722"/>
                    <a:pt x="156223" y="21770"/>
                  </a:cubicBezTo>
                  <a:cubicBezTo>
                    <a:pt x="154747" y="20294"/>
                    <a:pt x="153271" y="18818"/>
                    <a:pt x="151057" y="18080"/>
                  </a:cubicBezTo>
                  <a:cubicBezTo>
                    <a:pt x="151057" y="18080"/>
                    <a:pt x="150319" y="18080"/>
                    <a:pt x="150319" y="17342"/>
                  </a:cubicBezTo>
                  <a:cubicBezTo>
                    <a:pt x="150319" y="17342"/>
                    <a:pt x="149581" y="17342"/>
                    <a:pt x="149581" y="16604"/>
                  </a:cubicBezTo>
                  <a:cubicBezTo>
                    <a:pt x="148106" y="15128"/>
                    <a:pt x="145891" y="14390"/>
                    <a:pt x="143678" y="12914"/>
                  </a:cubicBezTo>
                  <a:cubicBezTo>
                    <a:pt x="137036" y="9225"/>
                    <a:pt x="129656" y="6273"/>
                    <a:pt x="119325" y="5535"/>
                  </a:cubicBezTo>
                  <a:cubicBezTo>
                    <a:pt x="118587" y="5535"/>
                    <a:pt x="118587" y="5535"/>
                    <a:pt x="117849" y="5535"/>
                  </a:cubicBezTo>
                  <a:cubicBezTo>
                    <a:pt x="117111" y="5535"/>
                    <a:pt x="117111" y="5535"/>
                    <a:pt x="116373" y="5535"/>
                  </a:cubicBezTo>
                  <a:cubicBezTo>
                    <a:pt x="113421" y="5535"/>
                    <a:pt x="110469" y="5535"/>
                    <a:pt x="107517" y="5535"/>
                  </a:cubicBezTo>
                  <a:close/>
                  <a:moveTo>
                    <a:pt x="156961" y="84497"/>
                  </a:moveTo>
                  <a:cubicBezTo>
                    <a:pt x="162865" y="94091"/>
                    <a:pt x="173196" y="113278"/>
                    <a:pt x="173196" y="133203"/>
                  </a:cubicBezTo>
                  <a:cubicBezTo>
                    <a:pt x="173196" y="144273"/>
                    <a:pt x="177624" y="161984"/>
                    <a:pt x="191645" y="163460"/>
                  </a:cubicBezTo>
                  <a:cubicBezTo>
                    <a:pt x="193121" y="164198"/>
                    <a:pt x="194597" y="165674"/>
                    <a:pt x="196073" y="167887"/>
                  </a:cubicBezTo>
                  <a:cubicBezTo>
                    <a:pt x="197549" y="170839"/>
                    <a:pt x="199025" y="173791"/>
                    <a:pt x="198287" y="178957"/>
                  </a:cubicBezTo>
                  <a:cubicBezTo>
                    <a:pt x="196073" y="199620"/>
                    <a:pt x="181314" y="203310"/>
                    <a:pt x="181314" y="203310"/>
                  </a:cubicBezTo>
                  <a:cubicBezTo>
                    <a:pt x="179100" y="204048"/>
                    <a:pt x="176886" y="206262"/>
                    <a:pt x="176886" y="208476"/>
                  </a:cubicBezTo>
                  <a:cubicBezTo>
                    <a:pt x="176148" y="215855"/>
                    <a:pt x="170982" y="229877"/>
                    <a:pt x="162127" y="243160"/>
                  </a:cubicBezTo>
                  <a:cubicBezTo>
                    <a:pt x="153271" y="256443"/>
                    <a:pt x="140726" y="269727"/>
                    <a:pt x="127442" y="275631"/>
                  </a:cubicBezTo>
                  <a:cubicBezTo>
                    <a:pt x="126704" y="276369"/>
                    <a:pt x="125228" y="277106"/>
                    <a:pt x="124490" y="277844"/>
                  </a:cubicBezTo>
                  <a:cubicBezTo>
                    <a:pt x="120801" y="283010"/>
                    <a:pt x="114897" y="286700"/>
                    <a:pt x="108255" y="286700"/>
                  </a:cubicBezTo>
                  <a:cubicBezTo>
                    <a:pt x="101613" y="286700"/>
                    <a:pt x="95710" y="283010"/>
                    <a:pt x="92020" y="277844"/>
                  </a:cubicBezTo>
                  <a:cubicBezTo>
                    <a:pt x="91282" y="277106"/>
                    <a:pt x="90544" y="276369"/>
                    <a:pt x="89068" y="275631"/>
                  </a:cubicBezTo>
                  <a:cubicBezTo>
                    <a:pt x="75785" y="268989"/>
                    <a:pt x="63239" y="256443"/>
                    <a:pt x="54384" y="243160"/>
                  </a:cubicBezTo>
                  <a:cubicBezTo>
                    <a:pt x="45528" y="229877"/>
                    <a:pt x="39624" y="215117"/>
                    <a:pt x="38886" y="208476"/>
                  </a:cubicBezTo>
                  <a:cubicBezTo>
                    <a:pt x="38886" y="206262"/>
                    <a:pt x="36672" y="204048"/>
                    <a:pt x="34458" y="203310"/>
                  </a:cubicBezTo>
                  <a:cubicBezTo>
                    <a:pt x="34458" y="203310"/>
                    <a:pt x="19699" y="198882"/>
                    <a:pt x="17485" y="178219"/>
                  </a:cubicBezTo>
                  <a:cubicBezTo>
                    <a:pt x="16747" y="173053"/>
                    <a:pt x="18223" y="170101"/>
                    <a:pt x="19699" y="167149"/>
                  </a:cubicBezTo>
                  <a:cubicBezTo>
                    <a:pt x="20437" y="165674"/>
                    <a:pt x="21175" y="164936"/>
                    <a:pt x="21913" y="164198"/>
                  </a:cubicBezTo>
                  <a:cubicBezTo>
                    <a:pt x="22651" y="164198"/>
                    <a:pt x="22651" y="164198"/>
                    <a:pt x="23389" y="164198"/>
                  </a:cubicBezTo>
                  <a:cubicBezTo>
                    <a:pt x="35934" y="164198"/>
                    <a:pt x="40362" y="142797"/>
                    <a:pt x="42576" y="132465"/>
                  </a:cubicBezTo>
                  <a:cubicBezTo>
                    <a:pt x="46266" y="112540"/>
                    <a:pt x="68405" y="106636"/>
                    <a:pt x="100138" y="106636"/>
                  </a:cubicBezTo>
                  <a:cubicBezTo>
                    <a:pt x="132608" y="108112"/>
                    <a:pt x="148843" y="94091"/>
                    <a:pt x="156961" y="84497"/>
                  </a:cubicBezTo>
                  <a:close/>
                  <a:moveTo>
                    <a:pt x="73571" y="165674"/>
                  </a:moveTo>
                  <a:cubicBezTo>
                    <a:pt x="68405" y="165674"/>
                    <a:pt x="63977" y="170101"/>
                    <a:pt x="63977" y="175267"/>
                  </a:cubicBezTo>
                  <a:cubicBezTo>
                    <a:pt x="63977" y="180433"/>
                    <a:pt x="68405" y="184861"/>
                    <a:pt x="73571" y="184861"/>
                  </a:cubicBezTo>
                  <a:cubicBezTo>
                    <a:pt x="78736" y="184861"/>
                    <a:pt x="83164" y="180433"/>
                    <a:pt x="83164" y="175267"/>
                  </a:cubicBezTo>
                  <a:cubicBezTo>
                    <a:pt x="83164" y="170101"/>
                    <a:pt x="78736" y="165674"/>
                    <a:pt x="73571" y="165674"/>
                  </a:cubicBezTo>
                  <a:close/>
                  <a:moveTo>
                    <a:pt x="144416" y="165674"/>
                  </a:moveTo>
                  <a:cubicBezTo>
                    <a:pt x="139250" y="165674"/>
                    <a:pt x="134822" y="170101"/>
                    <a:pt x="134822" y="175267"/>
                  </a:cubicBezTo>
                  <a:cubicBezTo>
                    <a:pt x="134822" y="180433"/>
                    <a:pt x="139250" y="184861"/>
                    <a:pt x="144416" y="184861"/>
                  </a:cubicBezTo>
                  <a:cubicBezTo>
                    <a:pt x="149581" y="184861"/>
                    <a:pt x="154009" y="180433"/>
                    <a:pt x="154009" y="175267"/>
                  </a:cubicBezTo>
                  <a:cubicBezTo>
                    <a:pt x="154009" y="170101"/>
                    <a:pt x="149581" y="165674"/>
                    <a:pt x="144416" y="165674"/>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57" name="Text Placeholder 156">
            <a:extLst>
              <a:ext uri="{FF2B5EF4-FFF2-40B4-BE49-F238E27FC236}">
                <a16:creationId xmlns:a16="http://schemas.microsoft.com/office/drawing/2014/main" xmlns="" id="{52D7855F-94AB-7747-B3D4-4850B7AC4D24}"/>
              </a:ext>
            </a:extLst>
          </p:cNvPr>
          <p:cNvSpPr>
            <a:spLocks noGrp="1"/>
          </p:cNvSpPr>
          <p:nvPr>
            <p:ph type="body" sz="quarter" idx="16"/>
          </p:nvPr>
        </p:nvSpPr>
        <p:spPr>
          <a:xfrm>
            <a:off x="5857407" y="1988840"/>
            <a:ext cx="1455888" cy="532431"/>
          </a:xfrm>
        </p:spPr>
        <p:txBody>
          <a:bodyPr/>
          <a:lstStyle/>
          <a:p>
            <a:pPr algn="ctr"/>
            <a:r>
              <a:rPr lang="fa-IR" b="1" dirty="0"/>
              <a:t>اجتناب از دوباره کاری</a:t>
            </a:r>
            <a:endParaRPr lang="en-US" b="1" dirty="0"/>
          </a:p>
        </p:txBody>
      </p:sp>
      <p:grpSp>
        <p:nvGrpSpPr>
          <p:cNvPr id="124" name="Group 57" title="play button icon">
            <a:extLst>
              <a:ext uri="{FF2B5EF4-FFF2-40B4-BE49-F238E27FC236}">
                <a16:creationId xmlns:a16="http://schemas.microsoft.com/office/drawing/2014/main" xmlns="" id="{47C37F79-C434-2441-9499-14DDA338ECAF}"/>
              </a:ext>
            </a:extLst>
          </p:cNvPr>
          <p:cNvGrpSpPr>
            <a:grpSpLocks/>
          </p:cNvGrpSpPr>
          <p:nvPr/>
        </p:nvGrpSpPr>
        <p:grpSpPr bwMode="auto">
          <a:xfrm>
            <a:off x="7495595" y="504013"/>
            <a:ext cx="406294" cy="404707"/>
            <a:chOff x="451190" y="2461460"/>
            <a:chExt cx="405882" cy="405882"/>
          </a:xfrm>
        </p:grpSpPr>
        <p:sp>
          <p:nvSpPr>
            <p:cNvPr id="125" name="Freeform: Shape 41">
              <a:extLst>
                <a:ext uri="{FF2B5EF4-FFF2-40B4-BE49-F238E27FC236}">
                  <a16:creationId xmlns:a16="http://schemas.microsoft.com/office/drawing/2014/main" xmlns="" id="{2D6AC127-61A9-5E41-A0D3-67B58537BBD6}"/>
                </a:ext>
                <a:ext uri="{C183D7F6-B498-43B3-948B-1728B52AA6E4}">
                  <adec:decorative xmlns:adec="http://schemas.microsoft.com/office/drawing/2017/decorative" xmlns="" val="1"/>
                </a:ext>
              </a:extLst>
            </p:cNvPr>
            <p:cNvSpPr>
              <a:spLocks/>
            </p:cNvSpPr>
            <p:nvPr/>
          </p:nvSpPr>
          <p:spPr bwMode="auto">
            <a:xfrm>
              <a:off x="451190" y="2461460"/>
              <a:ext cx="405882" cy="405882"/>
            </a:xfrm>
            <a:custGeom>
              <a:avLst/>
              <a:gdLst>
                <a:gd name="T0" fmla="*/ 401086 w 405881"/>
                <a:gd name="T1" fmla="*/ 401824 h 405881"/>
                <a:gd name="T2" fmla="*/ 5535 w 405881"/>
                <a:gd name="T3" fmla="*/ 401824 h 405881"/>
                <a:gd name="T4" fmla="*/ 5535 w 405881"/>
                <a:gd name="T5" fmla="*/ 5535 h 405881"/>
                <a:gd name="T6" fmla="*/ 401824 w 405881"/>
                <a:gd name="T7" fmla="*/ 5535 h 405881"/>
                <a:gd name="T8" fmla="*/ 401086 w 405881"/>
                <a:gd name="T9" fmla="*/ 401824 h 405881"/>
                <a:gd name="T10" fmla="*/ 401086 w 405881"/>
                <a:gd name="T11" fmla="*/ 401824 h 405881"/>
                <a:gd name="T12" fmla="*/ 43909 w 405881"/>
                <a:gd name="T13" fmla="*/ 364926 h 405881"/>
                <a:gd name="T14" fmla="*/ 362712 w 405881"/>
                <a:gd name="T15" fmla="*/ 364926 h 405881"/>
                <a:gd name="T16" fmla="*/ 362712 w 405881"/>
                <a:gd name="T17" fmla="*/ 42433 h 405881"/>
                <a:gd name="T18" fmla="*/ 43909 w 405881"/>
                <a:gd name="T19" fmla="*/ 42433 h 405881"/>
                <a:gd name="T20" fmla="*/ 43909 w 405881"/>
                <a:gd name="T21" fmla="*/ 364926 h 4058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5881" h="405881">
                  <a:moveTo>
                    <a:pt x="401085" y="401823"/>
                  </a:moveTo>
                  <a:lnTo>
                    <a:pt x="5535" y="401823"/>
                  </a:lnTo>
                  <a:lnTo>
                    <a:pt x="5535" y="5535"/>
                  </a:lnTo>
                  <a:lnTo>
                    <a:pt x="401823" y="5535"/>
                  </a:lnTo>
                  <a:lnTo>
                    <a:pt x="401085" y="401823"/>
                  </a:lnTo>
                  <a:close/>
                  <a:moveTo>
                    <a:pt x="43909" y="364925"/>
                  </a:moveTo>
                  <a:lnTo>
                    <a:pt x="362711" y="364925"/>
                  </a:lnTo>
                  <a:lnTo>
                    <a:pt x="362711" y="42433"/>
                  </a:lnTo>
                  <a:lnTo>
                    <a:pt x="43909" y="42433"/>
                  </a:lnTo>
                  <a:lnTo>
                    <a:pt x="43909"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26" name="Freeform: Shape 42">
              <a:extLst>
                <a:ext uri="{FF2B5EF4-FFF2-40B4-BE49-F238E27FC236}">
                  <a16:creationId xmlns:a16="http://schemas.microsoft.com/office/drawing/2014/main" xmlns="" id="{DFE8303C-E538-6B45-B5B5-CEBE25759024}"/>
                </a:ext>
                <a:ext uri="{C183D7F6-B498-43B3-948B-1728B52AA6E4}">
                  <adec:decorative xmlns:adec="http://schemas.microsoft.com/office/drawing/2017/decorative" xmlns="" val="1"/>
                </a:ext>
              </a:extLst>
            </p:cNvPr>
            <p:cNvSpPr>
              <a:spLocks/>
            </p:cNvSpPr>
            <p:nvPr/>
          </p:nvSpPr>
          <p:spPr bwMode="auto">
            <a:xfrm>
              <a:off x="546388" y="2530828"/>
              <a:ext cx="228770" cy="265668"/>
            </a:xfrm>
            <a:custGeom>
              <a:avLst/>
              <a:gdLst>
                <a:gd name="T0" fmla="*/ 5535 w 228769"/>
                <a:gd name="T1" fmla="*/ 263823 h 265668"/>
                <a:gd name="T2" fmla="*/ 5535 w 228769"/>
                <a:gd name="T3" fmla="*/ 5535 h 265668"/>
                <a:gd name="T4" fmla="*/ 229140 w 228769"/>
                <a:gd name="T5" fmla="*/ 134679 h 265668"/>
                <a:gd name="T6" fmla="*/ 5535 w 228769"/>
                <a:gd name="T7" fmla="*/ 263823 h 265668"/>
                <a:gd name="T8" fmla="*/ 42433 w 228769"/>
                <a:gd name="T9" fmla="*/ 69738 h 265668"/>
                <a:gd name="T10" fmla="*/ 42433 w 228769"/>
                <a:gd name="T11" fmla="*/ 199620 h 265668"/>
                <a:gd name="T12" fmla="*/ 155343 w 228769"/>
                <a:gd name="T13" fmla="*/ 134679 h 265668"/>
                <a:gd name="T14" fmla="*/ 42433 w 228769"/>
                <a:gd name="T15" fmla="*/ 69738 h 2656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8769" h="265668">
                  <a:moveTo>
                    <a:pt x="5535" y="263823"/>
                  </a:moveTo>
                  <a:lnTo>
                    <a:pt x="5535" y="5535"/>
                  </a:lnTo>
                  <a:lnTo>
                    <a:pt x="229139" y="134679"/>
                  </a:lnTo>
                  <a:lnTo>
                    <a:pt x="5535" y="263823"/>
                  </a:lnTo>
                  <a:close/>
                  <a:moveTo>
                    <a:pt x="42433" y="69738"/>
                  </a:moveTo>
                  <a:lnTo>
                    <a:pt x="42433" y="199620"/>
                  </a:lnTo>
                  <a:lnTo>
                    <a:pt x="155342" y="134679"/>
                  </a:lnTo>
                  <a:lnTo>
                    <a:pt x="42433" y="69738"/>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59" name="Text Placeholder 158">
            <a:extLst>
              <a:ext uri="{FF2B5EF4-FFF2-40B4-BE49-F238E27FC236}">
                <a16:creationId xmlns:a16="http://schemas.microsoft.com/office/drawing/2014/main" xmlns="" id="{2CB29981-D477-EB47-8A9B-CB977C238E1C}"/>
              </a:ext>
            </a:extLst>
          </p:cNvPr>
          <p:cNvSpPr>
            <a:spLocks noGrp="1"/>
          </p:cNvSpPr>
          <p:nvPr>
            <p:ph type="body" sz="quarter" idx="18"/>
          </p:nvPr>
        </p:nvSpPr>
        <p:spPr>
          <a:xfrm>
            <a:off x="6932394" y="946568"/>
            <a:ext cx="1455888" cy="327760"/>
          </a:xfrm>
        </p:spPr>
        <p:txBody>
          <a:bodyPr/>
          <a:lstStyle/>
          <a:p>
            <a:pPr algn="ctr"/>
            <a:r>
              <a:rPr lang="fa-IR" b="1" dirty="0" smtClean="0"/>
              <a:t>مناسبت</a:t>
            </a:r>
            <a:endParaRPr lang="en-US" b="1" dirty="0"/>
          </a:p>
        </p:txBody>
      </p:sp>
      <p:grpSp>
        <p:nvGrpSpPr>
          <p:cNvPr id="127" name="Group 58" title="mountain icon">
            <a:extLst>
              <a:ext uri="{FF2B5EF4-FFF2-40B4-BE49-F238E27FC236}">
                <a16:creationId xmlns:a16="http://schemas.microsoft.com/office/drawing/2014/main" xmlns="" id="{3EA55F06-2A70-1842-8068-D67360D9DB96}"/>
              </a:ext>
            </a:extLst>
          </p:cNvPr>
          <p:cNvGrpSpPr>
            <a:grpSpLocks/>
          </p:cNvGrpSpPr>
          <p:nvPr/>
        </p:nvGrpSpPr>
        <p:grpSpPr bwMode="auto">
          <a:xfrm>
            <a:off x="8321629" y="1728149"/>
            <a:ext cx="404707" cy="404707"/>
            <a:chOff x="1483606" y="2439321"/>
            <a:chExt cx="405882" cy="405882"/>
          </a:xfrm>
        </p:grpSpPr>
        <p:sp>
          <p:nvSpPr>
            <p:cNvPr id="128" name="Freeform: Shape 43">
              <a:extLst>
                <a:ext uri="{FF2B5EF4-FFF2-40B4-BE49-F238E27FC236}">
                  <a16:creationId xmlns:a16="http://schemas.microsoft.com/office/drawing/2014/main" xmlns="" id="{F77FE989-4091-E946-9D5D-717ED77F33D3}"/>
                </a:ext>
                <a:ext uri="{C183D7F6-B498-43B3-948B-1728B52AA6E4}">
                  <adec:decorative xmlns:adec="http://schemas.microsoft.com/office/drawing/2017/decorative" xmlns="" val="1"/>
                </a:ext>
              </a:extLst>
            </p:cNvPr>
            <p:cNvSpPr>
              <a:spLocks/>
            </p:cNvSpPr>
            <p:nvPr/>
          </p:nvSpPr>
          <p:spPr bwMode="auto">
            <a:xfrm>
              <a:off x="1530097" y="2620860"/>
              <a:ext cx="309946" cy="147593"/>
            </a:xfrm>
            <a:custGeom>
              <a:avLst/>
              <a:gdLst>
                <a:gd name="T0" fmla="*/ 305149 w 309946"/>
                <a:gd name="T1" fmla="*/ 148700 h 147593"/>
                <a:gd name="T2" fmla="*/ 5535 w 309946"/>
                <a:gd name="T3" fmla="*/ 148700 h 147593"/>
                <a:gd name="T4" fmla="*/ 116230 w 309946"/>
                <a:gd name="T5" fmla="*/ 42433 h 147593"/>
                <a:gd name="T6" fmla="*/ 130989 w 309946"/>
                <a:gd name="T7" fmla="*/ 54241 h 147593"/>
                <a:gd name="T8" fmla="*/ 175267 w 309946"/>
                <a:gd name="T9" fmla="*/ 5535 h 147593"/>
                <a:gd name="T10" fmla="*/ 305149 w 309946"/>
                <a:gd name="T11" fmla="*/ 148700 h 147593"/>
                <a:gd name="T12" fmla="*/ 97043 w 309946"/>
                <a:gd name="T13" fmla="*/ 111802 h 147593"/>
                <a:gd name="T14" fmla="*/ 221759 w 309946"/>
                <a:gd name="T15" fmla="*/ 111802 h 147593"/>
                <a:gd name="T16" fmla="*/ 175267 w 309946"/>
                <a:gd name="T17" fmla="*/ 60144 h 147593"/>
                <a:gd name="T18" fmla="*/ 134679 w 309946"/>
                <a:gd name="T19" fmla="*/ 104422 h 147593"/>
                <a:gd name="T20" fmla="*/ 118444 w 309946"/>
                <a:gd name="T21" fmla="*/ 91139 h 147593"/>
                <a:gd name="T22" fmla="*/ 97043 w 309946"/>
                <a:gd name="T23" fmla="*/ 111802 h 1475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9946" h="147593">
                  <a:moveTo>
                    <a:pt x="305149" y="148700"/>
                  </a:moveTo>
                  <a:lnTo>
                    <a:pt x="5535" y="148700"/>
                  </a:lnTo>
                  <a:lnTo>
                    <a:pt x="116230" y="42433"/>
                  </a:lnTo>
                  <a:lnTo>
                    <a:pt x="130989" y="54241"/>
                  </a:lnTo>
                  <a:lnTo>
                    <a:pt x="175267" y="5535"/>
                  </a:lnTo>
                  <a:lnTo>
                    <a:pt x="305149" y="148700"/>
                  </a:lnTo>
                  <a:close/>
                  <a:moveTo>
                    <a:pt x="97043" y="111802"/>
                  </a:moveTo>
                  <a:lnTo>
                    <a:pt x="221759" y="111802"/>
                  </a:lnTo>
                  <a:lnTo>
                    <a:pt x="175267" y="60144"/>
                  </a:lnTo>
                  <a:lnTo>
                    <a:pt x="134679" y="104422"/>
                  </a:lnTo>
                  <a:lnTo>
                    <a:pt x="118444" y="91139"/>
                  </a:lnTo>
                  <a:lnTo>
                    <a:pt x="97043" y="11180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29" name="Freeform: Shape 44">
              <a:extLst>
                <a:ext uri="{FF2B5EF4-FFF2-40B4-BE49-F238E27FC236}">
                  <a16:creationId xmlns:a16="http://schemas.microsoft.com/office/drawing/2014/main" xmlns="" id="{93027C3E-D1B6-0545-8D23-A4510EDD9768}"/>
                </a:ext>
                <a:ext uri="{C183D7F6-B498-43B3-948B-1728B52AA6E4}">
                  <adec:decorative xmlns:adec="http://schemas.microsoft.com/office/drawing/2017/decorative" xmlns="" val="1"/>
                </a:ext>
              </a:extLst>
            </p:cNvPr>
            <p:cNvSpPr>
              <a:spLocks/>
            </p:cNvSpPr>
            <p:nvPr/>
          </p:nvSpPr>
          <p:spPr bwMode="auto">
            <a:xfrm>
              <a:off x="1727135" y="2541160"/>
              <a:ext cx="103315" cy="103315"/>
            </a:xfrm>
            <a:custGeom>
              <a:avLst/>
              <a:gdLst>
                <a:gd name="T0" fmla="*/ 52027 w 103315"/>
                <a:gd name="T1" fmla="*/ 42433 h 103315"/>
                <a:gd name="T2" fmla="*/ 61620 w 103315"/>
                <a:gd name="T3" fmla="*/ 52027 h 103315"/>
                <a:gd name="T4" fmla="*/ 52027 w 103315"/>
                <a:gd name="T5" fmla="*/ 61620 h 103315"/>
                <a:gd name="T6" fmla="*/ 42433 w 103315"/>
                <a:gd name="T7" fmla="*/ 52027 h 103315"/>
                <a:gd name="T8" fmla="*/ 52027 w 103315"/>
                <a:gd name="T9" fmla="*/ 42433 h 103315"/>
                <a:gd name="T10" fmla="*/ 52027 w 103315"/>
                <a:gd name="T11" fmla="*/ 5535 h 103315"/>
                <a:gd name="T12" fmla="*/ 5535 w 103315"/>
                <a:gd name="T13" fmla="*/ 52027 h 103315"/>
                <a:gd name="T14" fmla="*/ 52027 w 103315"/>
                <a:gd name="T15" fmla="*/ 98519 h 103315"/>
                <a:gd name="T16" fmla="*/ 98518 w 103315"/>
                <a:gd name="T17" fmla="*/ 52027 h 103315"/>
                <a:gd name="T18" fmla="*/ 52027 w 103315"/>
                <a:gd name="T19" fmla="*/ 5535 h 103315"/>
                <a:gd name="T20" fmla="*/ 52027 w 103315"/>
                <a:gd name="T21" fmla="*/ 5535 h 1033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315" h="103315">
                  <a:moveTo>
                    <a:pt x="52027" y="42433"/>
                  </a:moveTo>
                  <a:cubicBezTo>
                    <a:pt x="57192" y="42433"/>
                    <a:pt x="61620" y="46861"/>
                    <a:pt x="61620" y="52027"/>
                  </a:cubicBezTo>
                  <a:cubicBezTo>
                    <a:pt x="61620" y="57192"/>
                    <a:pt x="57192" y="61620"/>
                    <a:pt x="52027" y="61620"/>
                  </a:cubicBezTo>
                  <a:cubicBezTo>
                    <a:pt x="46861" y="61620"/>
                    <a:pt x="42433" y="57192"/>
                    <a:pt x="42433" y="52027"/>
                  </a:cubicBezTo>
                  <a:cubicBezTo>
                    <a:pt x="42433" y="46861"/>
                    <a:pt x="46861" y="42433"/>
                    <a:pt x="52027" y="42433"/>
                  </a:cubicBezTo>
                  <a:moveTo>
                    <a:pt x="52027" y="5535"/>
                  </a:moveTo>
                  <a:cubicBezTo>
                    <a:pt x="26198" y="5535"/>
                    <a:pt x="5535" y="26198"/>
                    <a:pt x="5535" y="52027"/>
                  </a:cubicBezTo>
                  <a:cubicBezTo>
                    <a:pt x="5535" y="77856"/>
                    <a:pt x="26198" y="98519"/>
                    <a:pt x="52027" y="98519"/>
                  </a:cubicBezTo>
                  <a:cubicBezTo>
                    <a:pt x="77855" y="98519"/>
                    <a:pt x="98518" y="77856"/>
                    <a:pt x="98518" y="52027"/>
                  </a:cubicBezTo>
                  <a:cubicBezTo>
                    <a:pt x="99257" y="26936"/>
                    <a:pt x="77855" y="5535"/>
                    <a:pt x="52027" y="5535"/>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30" name="Freeform: Shape 45">
              <a:extLst>
                <a:ext uri="{FF2B5EF4-FFF2-40B4-BE49-F238E27FC236}">
                  <a16:creationId xmlns:a16="http://schemas.microsoft.com/office/drawing/2014/main" xmlns="" id="{FB2304E9-4C9D-2747-AFEA-923D0285640A}"/>
                </a:ext>
                <a:ext uri="{C183D7F6-B498-43B3-948B-1728B52AA6E4}">
                  <adec:decorative xmlns:adec="http://schemas.microsoft.com/office/drawing/2017/decorative" xmlns="" val="1"/>
                </a:ext>
              </a:extLst>
            </p:cNvPr>
            <p:cNvSpPr>
              <a:spLocks/>
            </p:cNvSpPr>
            <p:nvPr/>
          </p:nvSpPr>
          <p:spPr bwMode="auto">
            <a:xfrm>
              <a:off x="1483606" y="2439321"/>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4647 w 405881"/>
                <a:gd name="T11" fmla="*/ 364926 h 405881"/>
                <a:gd name="T12" fmla="*/ 363450 w 405881"/>
                <a:gd name="T13" fmla="*/ 364926 h 405881"/>
                <a:gd name="T14" fmla="*/ 363450 w 405881"/>
                <a:gd name="T15" fmla="*/ 42433 h 405881"/>
                <a:gd name="T16" fmla="*/ 44647 w 405881"/>
                <a:gd name="T17" fmla="*/ 42433 h 405881"/>
                <a:gd name="T18" fmla="*/ 44647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4647" y="364925"/>
                  </a:moveTo>
                  <a:lnTo>
                    <a:pt x="363449" y="364925"/>
                  </a:lnTo>
                  <a:lnTo>
                    <a:pt x="363449" y="42433"/>
                  </a:lnTo>
                  <a:lnTo>
                    <a:pt x="44647" y="42433"/>
                  </a:lnTo>
                  <a:lnTo>
                    <a:pt x="44647"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61" name="Text Placeholder 160">
            <a:extLst>
              <a:ext uri="{FF2B5EF4-FFF2-40B4-BE49-F238E27FC236}">
                <a16:creationId xmlns:a16="http://schemas.microsoft.com/office/drawing/2014/main" xmlns="" id="{D6BAA41B-ADA6-4F4F-8AE0-F97CD6618CB4}"/>
              </a:ext>
            </a:extLst>
          </p:cNvPr>
          <p:cNvSpPr>
            <a:spLocks noGrp="1"/>
          </p:cNvSpPr>
          <p:nvPr>
            <p:ph type="body" sz="quarter" idx="20"/>
          </p:nvPr>
        </p:nvSpPr>
        <p:spPr>
          <a:xfrm>
            <a:off x="7838091" y="2251808"/>
            <a:ext cx="1455888" cy="327760"/>
          </a:xfrm>
        </p:spPr>
        <p:txBody>
          <a:bodyPr/>
          <a:lstStyle/>
          <a:p>
            <a:pPr algn="ctr"/>
            <a:r>
              <a:rPr lang="fa-IR" b="1" dirty="0"/>
              <a:t>قابلیت </a:t>
            </a:r>
            <a:r>
              <a:rPr lang="fa-IR" b="1" dirty="0" smtClean="0"/>
              <a:t>اجرا</a:t>
            </a:r>
            <a:endParaRPr lang="en-US" b="1" dirty="0"/>
          </a:p>
        </p:txBody>
      </p:sp>
      <p:grpSp>
        <p:nvGrpSpPr>
          <p:cNvPr id="114" name="Group 59" title="woman icon">
            <a:extLst>
              <a:ext uri="{FF2B5EF4-FFF2-40B4-BE49-F238E27FC236}">
                <a16:creationId xmlns:a16="http://schemas.microsoft.com/office/drawing/2014/main" xmlns="" id="{29238AC7-9C68-0D41-9337-A9CE6C06CB71}"/>
              </a:ext>
            </a:extLst>
          </p:cNvPr>
          <p:cNvGrpSpPr>
            <a:grpSpLocks/>
          </p:cNvGrpSpPr>
          <p:nvPr/>
        </p:nvGrpSpPr>
        <p:grpSpPr bwMode="auto">
          <a:xfrm>
            <a:off x="9141607" y="2969609"/>
            <a:ext cx="465017" cy="463429"/>
            <a:chOff x="2324888" y="2512379"/>
            <a:chExt cx="464919" cy="464919"/>
          </a:xfrm>
        </p:grpSpPr>
        <p:sp>
          <p:nvSpPr>
            <p:cNvPr id="115" name="Freeform: Shape 11">
              <a:extLst>
                <a:ext uri="{FF2B5EF4-FFF2-40B4-BE49-F238E27FC236}">
                  <a16:creationId xmlns:a16="http://schemas.microsoft.com/office/drawing/2014/main" xmlns="" id="{F933AFAC-76AD-5942-9E77-CACF9A562390}"/>
                </a:ext>
                <a:ext uri="{C183D7F6-B498-43B3-948B-1728B52AA6E4}">
                  <adec:decorative xmlns:adec="http://schemas.microsoft.com/office/drawing/2017/decorative" xmlns="" val="1"/>
                </a:ext>
              </a:extLst>
            </p:cNvPr>
            <p:cNvSpPr>
              <a:spLocks/>
            </p:cNvSpPr>
            <p:nvPr/>
          </p:nvSpPr>
          <p:spPr bwMode="auto">
            <a:xfrm>
              <a:off x="2417134" y="2593556"/>
              <a:ext cx="280427" cy="302566"/>
            </a:xfrm>
            <a:custGeom>
              <a:avLst/>
              <a:gdLst>
                <a:gd name="T0" fmla="*/ 133203 w 280427"/>
                <a:gd name="T1" fmla="*/ 5535 h 302566"/>
                <a:gd name="T2" fmla="*/ 19556 w 280427"/>
                <a:gd name="T3" fmla="*/ 119920 h 302566"/>
                <a:gd name="T4" fmla="*/ 22508 w 280427"/>
                <a:gd name="T5" fmla="*/ 150176 h 302566"/>
                <a:gd name="T6" fmla="*/ 7011 w 280427"/>
                <a:gd name="T7" fmla="*/ 240208 h 302566"/>
                <a:gd name="T8" fmla="*/ 5535 w 280427"/>
                <a:gd name="T9" fmla="*/ 245374 h 302566"/>
                <a:gd name="T10" fmla="*/ 8487 w 280427"/>
                <a:gd name="T11" fmla="*/ 249802 h 302566"/>
                <a:gd name="T12" fmla="*/ 93353 w 280427"/>
                <a:gd name="T13" fmla="*/ 273417 h 302566"/>
                <a:gd name="T14" fmla="*/ 141321 w 280427"/>
                <a:gd name="T15" fmla="*/ 301459 h 302566"/>
                <a:gd name="T16" fmla="*/ 189288 w 280427"/>
                <a:gd name="T17" fmla="*/ 273417 h 302566"/>
                <a:gd name="T18" fmla="*/ 275631 w 280427"/>
                <a:gd name="T19" fmla="*/ 249802 h 302566"/>
                <a:gd name="T20" fmla="*/ 278582 w 280427"/>
                <a:gd name="T21" fmla="*/ 245374 h 302566"/>
                <a:gd name="T22" fmla="*/ 277106 w 280427"/>
                <a:gd name="T23" fmla="*/ 240208 h 302566"/>
                <a:gd name="T24" fmla="*/ 260133 w 280427"/>
                <a:gd name="T25" fmla="*/ 155342 h 302566"/>
                <a:gd name="T26" fmla="*/ 263085 w 280427"/>
                <a:gd name="T27" fmla="*/ 124347 h 302566"/>
                <a:gd name="T28" fmla="*/ 191502 w 280427"/>
                <a:gd name="T29" fmla="*/ 32102 h 302566"/>
                <a:gd name="T30" fmla="*/ 133203 w 280427"/>
                <a:gd name="T31" fmla="*/ 5535 h 302566"/>
                <a:gd name="T32" fmla="*/ 133203 w 280427"/>
                <a:gd name="T33" fmla="*/ 5535 h 302566"/>
                <a:gd name="T34" fmla="*/ 184861 w 280427"/>
                <a:gd name="T35" fmla="*/ 103684 h 302566"/>
                <a:gd name="T36" fmla="*/ 211427 w 280427"/>
                <a:gd name="T37" fmla="*/ 173791 h 302566"/>
                <a:gd name="T38" fmla="*/ 180433 w 280427"/>
                <a:gd name="T39" fmla="*/ 262347 h 302566"/>
                <a:gd name="T40" fmla="*/ 180433 w 280427"/>
                <a:gd name="T41" fmla="*/ 262347 h 302566"/>
                <a:gd name="T42" fmla="*/ 140583 w 280427"/>
                <a:gd name="T43" fmla="*/ 286700 h 302566"/>
                <a:gd name="T44" fmla="*/ 100732 w 280427"/>
                <a:gd name="T45" fmla="*/ 261609 h 302566"/>
                <a:gd name="T46" fmla="*/ 100732 w 280427"/>
                <a:gd name="T47" fmla="*/ 261609 h 302566"/>
                <a:gd name="T48" fmla="*/ 70476 w 280427"/>
                <a:gd name="T49" fmla="*/ 190764 h 302566"/>
                <a:gd name="T50" fmla="*/ 122133 w 280427"/>
                <a:gd name="T51" fmla="*/ 145748 h 302566"/>
                <a:gd name="T52" fmla="*/ 136155 w 280427"/>
                <a:gd name="T53" fmla="*/ 142059 h 302566"/>
                <a:gd name="T54" fmla="*/ 184861 w 280427"/>
                <a:gd name="T55" fmla="*/ 103684 h 302566"/>
                <a:gd name="T56" fmla="*/ 184861 w 280427"/>
                <a:gd name="T57" fmla="*/ 103684 h 302566"/>
                <a:gd name="T58" fmla="*/ 105898 w 280427"/>
                <a:gd name="T59" fmla="*/ 172315 h 302566"/>
                <a:gd name="T60" fmla="*/ 96305 w 280427"/>
                <a:gd name="T61" fmla="*/ 181909 h 302566"/>
                <a:gd name="T62" fmla="*/ 105898 w 280427"/>
                <a:gd name="T63" fmla="*/ 191502 h 302566"/>
                <a:gd name="T64" fmla="*/ 115492 w 280427"/>
                <a:gd name="T65" fmla="*/ 181909 h 302566"/>
                <a:gd name="T66" fmla="*/ 105898 w 280427"/>
                <a:gd name="T67" fmla="*/ 172315 h 302566"/>
                <a:gd name="T68" fmla="*/ 105898 w 280427"/>
                <a:gd name="T69" fmla="*/ 172315 h 302566"/>
                <a:gd name="T70" fmla="*/ 176743 w 280427"/>
                <a:gd name="T71" fmla="*/ 172315 h 302566"/>
                <a:gd name="T72" fmla="*/ 167149 w 280427"/>
                <a:gd name="T73" fmla="*/ 181909 h 302566"/>
                <a:gd name="T74" fmla="*/ 176743 w 280427"/>
                <a:gd name="T75" fmla="*/ 191502 h 302566"/>
                <a:gd name="T76" fmla="*/ 186337 w 280427"/>
                <a:gd name="T77" fmla="*/ 181909 h 302566"/>
                <a:gd name="T78" fmla="*/ 176743 w 280427"/>
                <a:gd name="T79" fmla="*/ 172315 h 302566"/>
                <a:gd name="T80" fmla="*/ 176743 w 280427"/>
                <a:gd name="T81" fmla="*/ 172315 h 3025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0427" h="302566">
                  <a:moveTo>
                    <a:pt x="133203" y="5535"/>
                  </a:moveTo>
                  <a:cubicBezTo>
                    <a:pt x="63096" y="5535"/>
                    <a:pt x="19556" y="49075"/>
                    <a:pt x="19556" y="119920"/>
                  </a:cubicBezTo>
                  <a:cubicBezTo>
                    <a:pt x="19556" y="130251"/>
                    <a:pt x="21032" y="139845"/>
                    <a:pt x="22508" y="150176"/>
                  </a:cubicBezTo>
                  <a:cubicBezTo>
                    <a:pt x="26198" y="178957"/>
                    <a:pt x="30626" y="208476"/>
                    <a:pt x="7011" y="240208"/>
                  </a:cubicBezTo>
                  <a:cubicBezTo>
                    <a:pt x="6273" y="241684"/>
                    <a:pt x="5535" y="243160"/>
                    <a:pt x="5535" y="245374"/>
                  </a:cubicBezTo>
                  <a:cubicBezTo>
                    <a:pt x="5535" y="246850"/>
                    <a:pt x="7011" y="248326"/>
                    <a:pt x="8487" y="249802"/>
                  </a:cubicBezTo>
                  <a:cubicBezTo>
                    <a:pt x="9225" y="250540"/>
                    <a:pt x="35053" y="267513"/>
                    <a:pt x="93353" y="273417"/>
                  </a:cubicBezTo>
                  <a:cubicBezTo>
                    <a:pt x="108112" y="291128"/>
                    <a:pt x="125085" y="301459"/>
                    <a:pt x="141321" y="301459"/>
                  </a:cubicBezTo>
                  <a:cubicBezTo>
                    <a:pt x="157556" y="301459"/>
                    <a:pt x="174529" y="291866"/>
                    <a:pt x="189288" y="273417"/>
                  </a:cubicBezTo>
                  <a:cubicBezTo>
                    <a:pt x="247588" y="266775"/>
                    <a:pt x="274893" y="250540"/>
                    <a:pt x="275631" y="249802"/>
                  </a:cubicBezTo>
                  <a:cubicBezTo>
                    <a:pt x="277106" y="249064"/>
                    <a:pt x="277844" y="246850"/>
                    <a:pt x="278582" y="245374"/>
                  </a:cubicBezTo>
                  <a:cubicBezTo>
                    <a:pt x="278582" y="243898"/>
                    <a:pt x="278582" y="241684"/>
                    <a:pt x="277106" y="240208"/>
                  </a:cubicBezTo>
                  <a:cubicBezTo>
                    <a:pt x="253492" y="209214"/>
                    <a:pt x="256443" y="183385"/>
                    <a:pt x="260133" y="155342"/>
                  </a:cubicBezTo>
                  <a:cubicBezTo>
                    <a:pt x="261609" y="145748"/>
                    <a:pt x="263085" y="135417"/>
                    <a:pt x="263085" y="124347"/>
                  </a:cubicBezTo>
                  <a:cubicBezTo>
                    <a:pt x="263085" y="82283"/>
                    <a:pt x="244636" y="33578"/>
                    <a:pt x="191502" y="32102"/>
                  </a:cubicBezTo>
                  <a:cubicBezTo>
                    <a:pt x="169363" y="9963"/>
                    <a:pt x="147962" y="5535"/>
                    <a:pt x="133203" y="5535"/>
                  </a:cubicBezTo>
                  <a:close/>
                  <a:moveTo>
                    <a:pt x="184861" y="103684"/>
                  </a:moveTo>
                  <a:cubicBezTo>
                    <a:pt x="194454" y="114016"/>
                    <a:pt x="211427" y="136893"/>
                    <a:pt x="211427" y="173791"/>
                  </a:cubicBezTo>
                  <a:cubicBezTo>
                    <a:pt x="211427" y="223235"/>
                    <a:pt x="181171" y="262347"/>
                    <a:pt x="180433" y="262347"/>
                  </a:cubicBezTo>
                  <a:cubicBezTo>
                    <a:pt x="167887" y="277844"/>
                    <a:pt x="153866" y="286700"/>
                    <a:pt x="140583" y="286700"/>
                  </a:cubicBezTo>
                  <a:cubicBezTo>
                    <a:pt x="127299" y="286700"/>
                    <a:pt x="113278" y="277844"/>
                    <a:pt x="100732" y="261609"/>
                  </a:cubicBezTo>
                  <a:cubicBezTo>
                    <a:pt x="100732" y="261609"/>
                    <a:pt x="70476" y="232829"/>
                    <a:pt x="70476" y="190764"/>
                  </a:cubicBezTo>
                  <a:cubicBezTo>
                    <a:pt x="70476" y="158294"/>
                    <a:pt x="97781" y="151652"/>
                    <a:pt x="122133" y="145748"/>
                  </a:cubicBezTo>
                  <a:cubicBezTo>
                    <a:pt x="127299" y="144273"/>
                    <a:pt x="131727" y="143535"/>
                    <a:pt x="136155" y="142059"/>
                  </a:cubicBezTo>
                  <a:cubicBezTo>
                    <a:pt x="165673" y="133941"/>
                    <a:pt x="178957" y="115492"/>
                    <a:pt x="184861" y="103684"/>
                  </a:cubicBezTo>
                  <a:close/>
                  <a:moveTo>
                    <a:pt x="105898" y="172315"/>
                  </a:moveTo>
                  <a:cubicBezTo>
                    <a:pt x="100732" y="172315"/>
                    <a:pt x="96305" y="176743"/>
                    <a:pt x="96305" y="181909"/>
                  </a:cubicBezTo>
                  <a:cubicBezTo>
                    <a:pt x="96305" y="187075"/>
                    <a:pt x="100732" y="191502"/>
                    <a:pt x="105898" y="191502"/>
                  </a:cubicBezTo>
                  <a:cubicBezTo>
                    <a:pt x="111064" y="191502"/>
                    <a:pt x="115492" y="187075"/>
                    <a:pt x="115492" y="181909"/>
                  </a:cubicBezTo>
                  <a:cubicBezTo>
                    <a:pt x="115492" y="176743"/>
                    <a:pt x="111064" y="172315"/>
                    <a:pt x="105898" y="172315"/>
                  </a:cubicBezTo>
                  <a:close/>
                  <a:moveTo>
                    <a:pt x="176743" y="172315"/>
                  </a:moveTo>
                  <a:cubicBezTo>
                    <a:pt x="171577" y="172315"/>
                    <a:pt x="167149" y="176743"/>
                    <a:pt x="167149" y="181909"/>
                  </a:cubicBezTo>
                  <a:cubicBezTo>
                    <a:pt x="167149" y="187075"/>
                    <a:pt x="171577" y="191502"/>
                    <a:pt x="176743" y="191502"/>
                  </a:cubicBezTo>
                  <a:cubicBezTo>
                    <a:pt x="181909" y="191502"/>
                    <a:pt x="186337" y="187075"/>
                    <a:pt x="186337" y="181909"/>
                  </a:cubicBezTo>
                  <a:cubicBezTo>
                    <a:pt x="186337" y="176743"/>
                    <a:pt x="181909" y="172315"/>
                    <a:pt x="176743" y="172315"/>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16" name="Freeform: Shape 12">
              <a:extLst>
                <a:ext uri="{FF2B5EF4-FFF2-40B4-BE49-F238E27FC236}">
                  <a16:creationId xmlns:a16="http://schemas.microsoft.com/office/drawing/2014/main" xmlns="" id="{8DD84D77-8960-9445-9B7A-05EC553E0CB3}"/>
                </a:ext>
                <a:ext uri="{C183D7F6-B498-43B3-948B-1728B52AA6E4}">
                  <adec:decorative xmlns:adec="http://schemas.microsoft.com/office/drawing/2017/decorative" xmlns="" val="1"/>
                </a:ext>
              </a:extLst>
            </p:cNvPr>
            <p:cNvSpPr>
              <a:spLocks/>
            </p:cNvSpPr>
            <p:nvPr/>
          </p:nvSpPr>
          <p:spPr bwMode="auto">
            <a:xfrm>
              <a:off x="2324888" y="2512379"/>
              <a:ext cx="464919" cy="464919"/>
            </a:xfrm>
            <a:custGeom>
              <a:avLst/>
              <a:gdLst>
                <a:gd name="T0" fmla="*/ 463074 w 464919"/>
                <a:gd name="T1" fmla="*/ 463074 h 464919"/>
                <a:gd name="T2" fmla="*/ 5535 w 464919"/>
                <a:gd name="T3" fmla="*/ 463074 h 464919"/>
                <a:gd name="T4" fmla="*/ 5535 w 464919"/>
                <a:gd name="T5" fmla="*/ 5535 h 464919"/>
                <a:gd name="T6" fmla="*/ 463074 w 464919"/>
                <a:gd name="T7" fmla="*/ 5535 h 464919"/>
                <a:gd name="T8" fmla="*/ 463074 w 464919"/>
                <a:gd name="T9" fmla="*/ 463074 h 464919"/>
                <a:gd name="T10" fmla="*/ 50551 w 464919"/>
                <a:gd name="T11" fmla="*/ 420272 h 464919"/>
                <a:gd name="T12" fmla="*/ 418796 w 464919"/>
                <a:gd name="T13" fmla="*/ 420272 h 464919"/>
                <a:gd name="T14" fmla="*/ 418796 w 464919"/>
                <a:gd name="T15" fmla="*/ 48337 h 464919"/>
                <a:gd name="T16" fmla="*/ 50551 w 464919"/>
                <a:gd name="T17" fmla="*/ 48337 h 464919"/>
                <a:gd name="T18" fmla="*/ 50551 w 464919"/>
                <a:gd name="T19" fmla="*/ 420272 h 4649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919" h="464919">
                  <a:moveTo>
                    <a:pt x="463074" y="463074"/>
                  </a:moveTo>
                  <a:lnTo>
                    <a:pt x="5535" y="463074"/>
                  </a:lnTo>
                  <a:lnTo>
                    <a:pt x="5535" y="5535"/>
                  </a:lnTo>
                  <a:lnTo>
                    <a:pt x="463074" y="5535"/>
                  </a:lnTo>
                  <a:lnTo>
                    <a:pt x="463074" y="463074"/>
                  </a:lnTo>
                  <a:close/>
                  <a:moveTo>
                    <a:pt x="50551" y="420272"/>
                  </a:moveTo>
                  <a:lnTo>
                    <a:pt x="418796" y="420272"/>
                  </a:lnTo>
                  <a:lnTo>
                    <a:pt x="418796" y="48337"/>
                  </a:lnTo>
                  <a:lnTo>
                    <a:pt x="50551" y="48337"/>
                  </a:lnTo>
                  <a:lnTo>
                    <a:pt x="50551" y="42027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63" name="Text Placeholder 162">
            <a:extLst>
              <a:ext uri="{FF2B5EF4-FFF2-40B4-BE49-F238E27FC236}">
                <a16:creationId xmlns:a16="http://schemas.microsoft.com/office/drawing/2014/main" xmlns="" id="{B7AADBC1-2218-0B44-8A6C-00FC3A871429}"/>
              </a:ext>
            </a:extLst>
          </p:cNvPr>
          <p:cNvSpPr>
            <a:spLocks noGrp="1"/>
          </p:cNvSpPr>
          <p:nvPr>
            <p:ph type="body" sz="quarter" idx="22"/>
          </p:nvPr>
        </p:nvSpPr>
        <p:spPr>
          <a:xfrm>
            <a:off x="8608358" y="3472633"/>
            <a:ext cx="1518502" cy="532431"/>
          </a:xfrm>
        </p:spPr>
        <p:txBody>
          <a:bodyPr/>
          <a:lstStyle/>
          <a:p>
            <a:pPr algn="ctr"/>
            <a:r>
              <a:rPr lang="fa-IR" b="1" dirty="0" smtClean="0"/>
              <a:t>مقبولیت اخلاقی</a:t>
            </a:r>
            <a:endParaRPr lang="en-US" b="1" dirty="0"/>
          </a:p>
        </p:txBody>
      </p:sp>
      <p:grpSp>
        <p:nvGrpSpPr>
          <p:cNvPr id="120" name="Group 68" title="check mark icon">
            <a:extLst>
              <a:ext uri="{FF2B5EF4-FFF2-40B4-BE49-F238E27FC236}">
                <a16:creationId xmlns:a16="http://schemas.microsoft.com/office/drawing/2014/main" xmlns="" id="{24D6EF27-5F27-E440-A018-33287323D7A2}"/>
              </a:ext>
            </a:extLst>
          </p:cNvPr>
          <p:cNvGrpSpPr>
            <a:grpSpLocks/>
          </p:cNvGrpSpPr>
          <p:nvPr/>
        </p:nvGrpSpPr>
        <p:grpSpPr bwMode="auto">
          <a:xfrm>
            <a:off x="9531147" y="4534874"/>
            <a:ext cx="404708" cy="406294"/>
            <a:chOff x="3761709" y="4826643"/>
            <a:chExt cx="405882" cy="405882"/>
          </a:xfrm>
        </p:grpSpPr>
        <p:sp>
          <p:nvSpPr>
            <p:cNvPr id="121" name="Freeform: Shape 16">
              <a:extLst>
                <a:ext uri="{FF2B5EF4-FFF2-40B4-BE49-F238E27FC236}">
                  <a16:creationId xmlns:a16="http://schemas.microsoft.com/office/drawing/2014/main" xmlns="" id="{32FAC53D-7E19-DF40-BDAF-020D7B9F7CF5}"/>
                </a:ext>
                <a:ext uri="{C183D7F6-B498-43B3-948B-1728B52AA6E4}">
                  <adec:decorative xmlns:adec="http://schemas.microsoft.com/office/drawing/2017/decorative" xmlns="" val="1"/>
                </a:ext>
              </a:extLst>
            </p:cNvPr>
            <p:cNvSpPr>
              <a:spLocks/>
            </p:cNvSpPr>
            <p:nvPr/>
          </p:nvSpPr>
          <p:spPr bwMode="auto">
            <a:xfrm>
              <a:off x="3761709" y="482664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3909 w 405881"/>
                <a:gd name="T11" fmla="*/ 364926 h 405881"/>
                <a:gd name="T12" fmla="*/ 362712 w 405881"/>
                <a:gd name="T13" fmla="*/ 364926 h 405881"/>
                <a:gd name="T14" fmla="*/ 362712 w 405881"/>
                <a:gd name="T15" fmla="*/ 42433 h 405881"/>
                <a:gd name="T16" fmla="*/ 43909 w 405881"/>
                <a:gd name="T17" fmla="*/ 42433 h 405881"/>
                <a:gd name="T18" fmla="*/ 43909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3909" y="364925"/>
                  </a:moveTo>
                  <a:lnTo>
                    <a:pt x="362711" y="364925"/>
                  </a:lnTo>
                  <a:lnTo>
                    <a:pt x="362711" y="42433"/>
                  </a:lnTo>
                  <a:lnTo>
                    <a:pt x="43909" y="42433"/>
                  </a:lnTo>
                  <a:lnTo>
                    <a:pt x="43909"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22" name="Freeform: Shape 17">
              <a:extLst>
                <a:ext uri="{FF2B5EF4-FFF2-40B4-BE49-F238E27FC236}">
                  <a16:creationId xmlns:a16="http://schemas.microsoft.com/office/drawing/2014/main" xmlns="" id="{CBE42868-2427-E347-B3F9-0FCDB653979F}"/>
                </a:ext>
                <a:ext uri="{C183D7F6-B498-43B3-948B-1728B52AA6E4}">
                  <adec:decorative xmlns:adec="http://schemas.microsoft.com/office/drawing/2017/decorative" xmlns="" val="1"/>
                </a:ext>
              </a:extLst>
            </p:cNvPr>
            <p:cNvSpPr>
              <a:spLocks/>
            </p:cNvSpPr>
            <p:nvPr/>
          </p:nvSpPr>
          <p:spPr bwMode="auto">
            <a:xfrm>
              <a:off x="3833292" y="4919627"/>
              <a:ext cx="258288" cy="221390"/>
            </a:xfrm>
            <a:custGeom>
              <a:avLst/>
              <a:gdLst>
                <a:gd name="T0" fmla="*/ 75642 w 258288"/>
                <a:gd name="T1" fmla="*/ 215855 h 221390"/>
                <a:gd name="T2" fmla="*/ 5535 w 258288"/>
                <a:gd name="T3" fmla="*/ 145748 h 221390"/>
                <a:gd name="T4" fmla="*/ 33577 w 258288"/>
                <a:gd name="T5" fmla="*/ 117706 h 221390"/>
                <a:gd name="T6" fmla="*/ 75642 w 258288"/>
                <a:gd name="T7" fmla="*/ 159770 h 221390"/>
                <a:gd name="T8" fmla="*/ 229877 w 258288"/>
                <a:gd name="T9" fmla="*/ 5535 h 221390"/>
                <a:gd name="T10" fmla="*/ 257919 w 258288"/>
                <a:gd name="T11" fmla="*/ 33577 h 2213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288" h="221390">
                  <a:moveTo>
                    <a:pt x="75642" y="215855"/>
                  </a:moveTo>
                  <a:lnTo>
                    <a:pt x="5535" y="145748"/>
                  </a:lnTo>
                  <a:lnTo>
                    <a:pt x="33577" y="117706"/>
                  </a:lnTo>
                  <a:lnTo>
                    <a:pt x="75642" y="159770"/>
                  </a:lnTo>
                  <a:lnTo>
                    <a:pt x="229877" y="5535"/>
                  </a:lnTo>
                  <a:lnTo>
                    <a:pt x="257919" y="33577"/>
                  </a:lnTo>
                  <a:lnTo>
                    <a:pt x="75642" y="21585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65" name="Text Placeholder 164">
            <a:extLst>
              <a:ext uri="{FF2B5EF4-FFF2-40B4-BE49-F238E27FC236}">
                <a16:creationId xmlns:a16="http://schemas.microsoft.com/office/drawing/2014/main" xmlns="" id="{451DBFB9-279F-A840-80C6-2F0CEE8FFC7F}"/>
              </a:ext>
            </a:extLst>
          </p:cNvPr>
          <p:cNvSpPr>
            <a:spLocks noGrp="1"/>
          </p:cNvSpPr>
          <p:nvPr>
            <p:ph type="body" sz="quarter" idx="24"/>
          </p:nvPr>
        </p:nvSpPr>
        <p:spPr>
          <a:xfrm>
            <a:off x="8980794" y="5085184"/>
            <a:ext cx="1455888" cy="327760"/>
          </a:xfrm>
        </p:spPr>
        <p:txBody>
          <a:bodyPr/>
          <a:lstStyle/>
          <a:p>
            <a:pPr algn="ctr"/>
            <a:r>
              <a:rPr lang="fa-IR" b="1" dirty="0" smtClean="0"/>
              <a:t>کاربرد داشتن</a:t>
            </a:r>
            <a:endParaRPr lang="en-US" b="1" dirty="0"/>
          </a:p>
        </p:txBody>
      </p:sp>
      <p:cxnSp>
        <p:nvCxnSpPr>
          <p:cNvPr id="38" name="Straight Connector 37"/>
          <p:cNvCxnSpPr/>
          <p:nvPr/>
        </p:nvCxnSpPr>
        <p:spPr>
          <a:xfrm flipV="1">
            <a:off x="117748" y="1542642"/>
            <a:ext cx="5348971" cy="1415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61764" y="2276872"/>
            <a:ext cx="4212004" cy="3170099"/>
          </a:xfrm>
          <a:prstGeom prst="rect">
            <a:avLst/>
          </a:prstGeom>
        </p:spPr>
        <p:txBody>
          <a:bodyPr wrap="square">
            <a:spAutoFit/>
          </a:bodyPr>
          <a:lstStyle/>
          <a:p>
            <a:pPr algn="r" rtl="1"/>
            <a:r>
              <a:rPr lang="fa-IR" sz="2000" dirty="0">
                <a:solidFill>
                  <a:schemeClr val="accent2">
                    <a:lumMod val="50000"/>
                  </a:schemeClr>
                </a:solidFill>
                <a:cs typeface="B Titr" panose="00000700000000000000" pitchFamily="2" charset="-78"/>
              </a:rPr>
              <a:t>کاربرد </a:t>
            </a:r>
            <a:r>
              <a:rPr lang="fa-IR" sz="2000" dirty="0" smtClean="0">
                <a:solidFill>
                  <a:schemeClr val="accent2">
                    <a:lumMod val="50000"/>
                  </a:schemeClr>
                </a:solidFill>
                <a:cs typeface="B Titr" panose="00000700000000000000" pitchFamily="2" charset="-78"/>
              </a:rPr>
              <a:t>داشتن</a:t>
            </a:r>
          </a:p>
          <a:p>
            <a:pPr algn="justLow" rtl="1"/>
            <a:r>
              <a:rPr lang="fa-IR" sz="2000" dirty="0" smtClean="0"/>
              <a:t>آیا </a:t>
            </a:r>
            <a:r>
              <a:rPr lang="fa-IR" sz="2000" dirty="0"/>
              <a:t>احتمال بکارگیری پیشنهادات تحقیق وجود دارد؟ این موضوع نه تنها به </a:t>
            </a:r>
            <a:r>
              <a:rPr lang="fa-IR" sz="2000" u="sng" dirty="0">
                <a:solidFill>
                  <a:schemeClr val="accent2">
                    <a:lumMod val="50000"/>
                  </a:schemeClr>
                </a:solidFill>
              </a:rPr>
              <a:t>همت مسئولین</a:t>
            </a:r>
            <a:r>
              <a:rPr lang="fa-IR" sz="2000" dirty="0"/>
              <a:t> بلکه به فراهم بودن </a:t>
            </a:r>
            <a:r>
              <a:rPr lang="fa-IR" sz="2000" u="sng" dirty="0">
                <a:solidFill>
                  <a:schemeClr val="accent2">
                    <a:lumMod val="50000"/>
                  </a:schemeClr>
                </a:solidFill>
              </a:rPr>
              <a:t>منابع</a:t>
            </a:r>
            <a:r>
              <a:rPr lang="fa-IR" sz="2000" dirty="0"/>
              <a:t> </a:t>
            </a:r>
            <a:r>
              <a:rPr lang="fa-IR" sz="2000" dirty="0" smtClean="0"/>
              <a:t>لازم </a:t>
            </a:r>
            <a:r>
              <a:rPr lang="fa-IR" sz="2000" dirty="0"/>
              <a:t>جهت به اجرا درآوردن پیشنهادات نیز بستگی دارد. نقطه نظرات مصرف کنندگان بالقوه،کارکنان و </a:t>
            </a:r>
            <a:r>
              <a:rPr lang="fa-IR" sz="2000" dirty="0" smtClean="0"/>
              <a:t>مسؤلینی </a:t>
            </a:r>
            <a:r>
              <a:rPr lang="fa-IR" sz="2000" dirty="0"/>
              <a:t>که </a:t>
            </a:r>
            <a:r>
              <a:rPr lang="fa-IR" sz="2000" dirty="0" smtClean="0"/>
              <a:t>به طور </a:t>
            </a:r>
            <a:r>
              <a:rPr lang="fa-IR" sz="2000" dirty="0"/>
              <a:t>مستقیم در ارتباط با مسئله هستند نیز در اجرای توصیه ها موثر </a:t>
            </a:r>
            <a:r>
              <a:rPr lang="fa-IR" sz="2000" dirty="0" smtClean="0"/>
              <a:t>می </a:t>
            </a:r>
            <a:r>
              <a:rPr lang="fa-IR" sz="2000" dirty="0"/>
              <a:t>باشد.</a:t>
            </a:r>
            <a:endParaRPr lang="en-US" sz="1800" dirty="0"/>
          </a:p>
        </p:txBody>
      </p:sp>
      <p:sp>
        <p:nvSpPr>
          <p:cNvPr id="31" name="Text Placeholder 166">
            <a:extLst>
              <a:ext uri="{FF2B5EF4-FFF2-40B4-BE49-F238E27FC236}">
                <a16:creationId xmlns:a16="http://schemas.microsoft.com/office/drawing/2014/main" xmlns="" id="{008EF577-57DA-AC49-AD61-1785C58C635A}"/>
              </a:ext>
            </a:extLst>
          </p:cNvPr>
          <p:cNvSpPr>
            <a:spLocks noGrp="1"/>
          </p:cNvSpPr>
          <p:nvPr>
            <p:ph type="body" sz="quarter" idx="26"/>
          </p:nvPr>
        </p:nvSpPr>
        <p:spPr>
          <a:xfrm>
            <a:off x="9118748" y="238321"/>
            <a:ext cx="2864796" cy="814415"/>
          </a:xfrm>
        </p:spPr>
        <p:txBody>
          <a:bodyPr>
            <a:normAutofit fontScale="70000" lnSpcReduction="20000"/>
          </a:bodyPr>
          <a:lstStyle/>
          <a:p>
            <a:pPr algn="justLow" rtl="1">
              <a:lnSpc>
                <a:spcPct val="170000"/>
              </a:lnSpc>
            </a:pPr>
            <a:r>
              <a:rPr lang="fa-IR" sz="2200" b="1" dirty="0">
                <a:solidFill>
                  <a:schemeClr val="tx1"/>
                </a:solidFill>
              </a:rPr>
              <a:t>معیارهای سازمان جهانی </a:t>
            </a:r>
            <a:r>
              <a:rPr lang="fa-IR" sz="2200" b="1" dirty="0" smtClean="0">
                <a:solidFill>
                  <a:schemeClr val="tx1"/>
                </a:solidFill>
              </a:rPr>
              <a:t>بهداشت برای </a:t>
            </a:r>
            <a:r>
              <a:rPr lang="fa-IR" sz="2200" b="1" dirty="0">
                <a:solidFill>
                  <a:schemeClr val="tx1"/>
                </a:solidFill>
              </a:rPr>
              <a:t>انتخاب موضوع</a:t>
            </a:r>
            <a:endParaRPr lang="en-US" sz="2200" b="1" dirty="0">
              <a:solidFill>
                <a:schemeClr val="tx1"/>
              </a:solidFill>
            </a:endParaRPr>
          </a:p>
          <a:p>
            <a:pPr algn="r" rtl="1"/>
            <a:endParaRPr lang="en-US" dirty="0"/>
          </a:p>
        </p:txBody>
      </p:sp>
    </p:spTree>
    <p:extLst>
      <p:ext uri="{BB962C8B-B14F-4D97-AF65-F5344CB8AC3E}">
        <p14:creationId xmlns:p14="http://schemas.microsoft.com/office/powerpoint/2010/main" val="417372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xmlns="" id="{1911B398-56A9-FA44-A101-C45D3E8FBDB7}"/>
              </a:ext>
            </a:extLst>
          </p:cNvPr>
          <p:cNvSpPr>
            <a:spLocks noGrp="1"/>
          </p:cNvSpPr>
          <p:nvPr>
            <p:ph type="title"/>
          </p:nvPr>
        </p:nvSpPr>
        <p:spPr>
          <a:xfrm>
            <a:off x="480592" y="262501"/>
            <a:ext cx="4893740" cy="1227598"/>
          </a:xfrm>
        </p:spPr>
        <p:txBody>
          <a:bodyPr>
            <a:normAutofit fontScale="90000"/>
          </a:bodyPr>
          <a:lstStyle/>
          <a:p>
            <a:r>
              <a:rPr lang="fa-IR" dirty="0" smtClean="0">
                <a:cs typeface="B Titr" panose="00000700000000000000" pitchFamily="2" charset="-78"/>
              </a:rPr>
              <a:t>معیارهای انتخاب موضوع</a:t>
            </a:r>
            <a:endParaRPr lang="en-US" dirty="0">
              <a:cs typeface="B Titr" panose="00000700000000000000" pitchFamily="2" charset="-78"/>
            </a:endParaRPr>
          </a:p>
        </p:txBody>
      </p:sp>
      <p:sp>
        <p:nvSpPr>
          <p:cNvPr id="131" name="Freeform: Shape 22" title="star icon">
            <a:extLst>
              <a:ext uri="{FF2B5EF4-FFF2-40B4-BE49-F238E27FC236}">
                <a16:creationId xmlns:a16="http://schemas.microsoft.com/office/drawing/2014/main" xmlns="" id="{406BAEC9-2733-3E4F-B489-225B992D3EFD}"/>
              </a:ext>
            </a:extLst>
          </p:cNvPr>
          <p:cNvSpPr>
            <a:spLocks/>
          </p:cNvSpPr>
          <p:nvPr/>
        </p:nvSpPr>
        <p:spPr bwMode="auto">
          <a:xfrm>
            <a:off x="4955666" y="4221088"/>
            <a:ext cx="620550" cy="590396"/>
          </a:xfrm>
          <a:custGeom>
            <a:avLst/>
            <a:gdLst>
              <a:gd name="T0" fmla="*/ 614357 w 619892"/>
              <a:gd name="T1" fmla="*/ 226925 h 590373"/>
              <a:gd name="T2" fmla="*/ 381898 w 619892"/>
              <a:gd name="T3" fmla="*/ 226925 h 590373"/>
              <a:gd name="T4" fmla="*/ 311053 w 619892"/>
              <a:gd name="T5" fmla="*/ 5535 h 590373"/>
              <a:gd name="T6" fmla="*/ 237994 w 619892"/>
              <a:gd name="T7" fmla="*/ 226187 h 590373"/>
              <a:gd name="T8" fmla="*/ 5535 w 619892"/>
              <a:gd name="T9" fmla="*/ 225449 h 590373"/>
              <a:gd name="T10" fmla="*/ 7749 w 619892"/>
              <a:gd name="T11" fmla="*/ 226925 h 590373"/>
              <a:gd name="T12" fmla="*/ 5535 w 619892"/>
              <a:gd name="T13" fmla="*/ 226925 h 590373"/>
              <a:gd name="T14" fmla="*/ 193716 w 619892"/>
              <a:gd name="T15" fmla="*/ 363449 h 590373"/>
              <a:gd name="T16" fmla="*/ 122134 w 619892"/>
              <a:gd name="T17" fmla="*/ 584839 h 590373"/>
              <a:gd name="T18" fmla="*/ 310315 w 619892"/>
              <a:gd name="T19" fmla="*/ 448315 h 590373"/>
              <a:gd name="T20" fmla="*/ 497020 w 619892"/>
              <a:gd name="T21" fmla="*/ 585576 h 590373"/>
              <a:gd name="T22" fmla="*/ 426176 w 619892"/>
              <a:gd name="T23" fmla="*/ 364186 h 590373"/>
              <a:gd name="T24" fmla="*/ 614357 w 619892"/>
              <a:gd name="T25" fmla="*/ 226925 h 590373"/>
              <a:gd name="T26" fmla="*/ 433555 w 619892"/>
              <a:gd name="T27" fmla="*/ 498496 h 590373"/>
              <a:gd name="T28" fmla="*/ 309577 w 619892"/>
              <a:gd name="T29" fmla="*/ 407727 h 590373"/>
              <a:gd name="T30" fmla="*/ 184861 w 619892"/>
              <a:gd name="T31" fmla="*/ 498496 h 590373"/>
              <a:gd name="T32" fmla="*/ 232829 w 619892"/>
              <a:gd name="T33" fmla="*/ 351641 h 590373"/>
              <a:gd name="T34" fmla="*/ 108112 w 619892"/>
              <a:gd name="T35" fmla="*/ 260871 h 590373"/>
              <a:gd name="T36" fmla="*/ 109588 w 619892"/>
              <a:gd name="T37" fmla="*/ 260871 h 590373"/>
              <a:gd name="T38" fmla="*/ 107375 w 619892"/>
              <a:gd name="T39" fmla="*/ 259395 h 590373"/>
              <a:gd name="T40" fmla="*/ 261609 w 619892"/>
              <a:gd name="T41" fmla="*/ 260133 h 590373"/>
              <a:gd name="T42" fmla="*/ 310315 w 619892"/>
              <a:gd name="T43" fmla="*/ 113278 h 590373"/>
              <a:gd name="T44" fmla="*/ 357545 w 619892"/>
              <a:gd name="T45" fmla="*/ 260871 h 590373"/>
              <a:gd name="T46" fmla="*/ 512518 w 619892"/>
              <a:gd name="T47" fmla="*/ 260871 h 590373"/>
              <a:gd name="T48" fmla="*/ 387063 w 619892"/>
              <a:gd name="T49" fmla="*/ 352379 h 590373"/>
              <a:gd name="T50" fmla="*/ 433555 w 619892"/>
              <a:gd name="T51" fmla="*/ 498496 h 5903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9892" h="590373">
                <a:moveTo>
                  <a:pt x="614357" y="226925"/>
                </a:moveTo>
                <a:lnTo>
                  <a:pt x="381898" y="226925"/>
                </a:lnTo>
                <a:lnTo>
                  <a:pt x="311053" y="5535"/>
                </a:lnTo>
                <a:lnTo>
                  <a:pt x="237994" y="226187"/>
                </a:lnTo>
                <a:lnTo>
                  <a:pt x="5535" y="225449"/>
                </a:lnTo>
                <a:lnTo>
                  <a:pt x="7749" y="226925"/>
                </a:lnTo>
                <a:lnTo>
                  <a:pt x="5535" y="226925"/>
                </a:lnTo>
                <a:lnTo>
                  <a:pt x="193716" y="363449"/>
                </a:lnTo>
                <a:lnTo>
                  <a:pt x="122134" y="584839"/>
                </a:lnTo>
                <a:lnTo>
                  <a:pt x="310315" y="448315"/>
                </a:lnTo>
                <a:lnTo>
                  <a:pt x="497020" y="585576"/>
                </a:lnTo>
                <a:lnTo>
                  <a:pt x="426176" y="364186"/>
                </a:lnTo>
                <a:lnTo>
                  <a:pt x="614357" y="226925"/>
                </a:lnTo>
                <a:close/>
                <a:moveTo>
                  <a:pt x="433555" y="498496"/>
                </a:moveTo>
                <a:lnTo>
                  <a:pt x="309577" y="407727"/>
                </a:lnTo>
                <a:lnTo>
                  <a:pt x="184861" y="498496"/>
                </a:lnTo>
                <a:lnTo>
                  <a:pt x="232829" y="351641"/>
                </a:lnTo>
                <a:lnTo>
                  <a:pt x="108112" y="260871"/>
                </a:lnTo>
                <a:lnTo>
                  <a:pt x="109588" y="260871"/>
                </a:lnTo>
                <a:lnTo>
                  <a:pt x="107375" y="259395"/>
                </a:lnTo>
                <a:lnTo>
                  <a:pt x="261609" y="260133"/>
                </a:lnTo>
                <a:lnTo>
                  <a:pt x="310315" y="113278"/>
                </a:lnTo>
                <a:lnTo>
                  <a:pt x="357545" y="260871"/>
                </a:lnTo>
                <a:lnTo>
                  <a:pt x="512518" y="260871"/>
                </a:lnTo>
                <a:lnTo>
                  <a:pt x="387063" y="352379"/>
                </a:lnTo>
                <a:lnTo>
                  <a:pt x="433555" y="498496"/>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52" name="Text Placeholder 151">
            <a:extLst>
              <a:ext uri="{FF2B5EF4-FFF2-40B4-BE49-F238E27FC236}">
                <a16:creationId xmlns:a16="http://schemas.microsoft.com/office/drawing/2014/main" xmlns="" id="{62964362-2916-FD47-9348-BE7D04471471}"/>
              </a:ext>
            </a:extLst>
          </p:cNvPr>
          <p:cNvSpPr>
            <a:spLocks noGrp="1"/>
          </p:cNvSpPr>
          <p:nvPr>
            <p:ph type="body" sz="quarter" idx="11"/>
          </p:nvPr>
        </p:nvSpPr>
        <p:spPr>
          <a:xfrm>
            <a:off x="4562344" y="4841933"/>
            <a:ext cx="1455888" cy="532431"/>
          </a:xfrm>
        </p:spPr>
        <p:txBody>
          <a:bodyPr/>
          <a:lstStyle/>
          <a:p>
            <a:pPr algn="ctr"/>
            <a:r>
              <a:rPr lang="fa-IR" b="1" dirty="0" smtClean="0"/>
              <a:t>مقبولیت سیاسی</a:t>
            </a:r>
            <a:endParaRPr lang="en-US" b="1" dirty="0"/>
          </a:p>
        </p:txBody>
      </p:sp>
      <p:sp>
        <p:nvSpPr>
          <p:cNvPr id="123" name="Freeform: Shape 27" title="envelope icon">
            <a:extLst>
              <a:ext uri="{FF2B5EF4-FFF2-40B4-BE49-F238E27FC236}">
                <a16:creationId xmlns:a16="http://schemas.microsoft.com/office/drawing/2014/main" xmlns="" id="{63BC025D-2A66-144E-95C9-57514BF7DF56}"/>
              </a:ext>
            </a:extLst>
          </p:cNvPr>
          <p:cNvSpPr>
            <a:spLocks/>
          </p:cNvSpPr>
          <p:nvPr/>
        </p:nvSpPr>
        <p:spPr bwMode="auto">
          <a:xfrm>
            <a:off x="5466719" y="2808828"/>
            <a:ext cx="538022" cy="392011"/>
          </a:xfrm>
          <a:custGeom>
            <a:avLst/>
            <a:gdLst>
              <a:gd name="T0" fmla="*/ 4287 w 538715"/>
              <a:gd name="T1" fmla="*/ 391719 h 391122"/>
              <a:gd name="T2" fmla="*/ 4287 w 538715"/>
              <a:gd name="T3" fmla="*/ 4287 h 391122"/>
              <a:gd name="T4" fmla="*/ 540052 w 538715"/>
              <a:gd name="T5" fmla="*/ 4287 h 391122"/>
              <a:gd name="T6" fmla="*/ 540052 w 538715"/>
              <a:gd name="T7" fmla="*/ 391719 h 391122"/>
              <a:gd name="T8" fmla="*/ 4287 w 538715"/>
              <a:gd name="T9" fmla="*/ 391719 h 391122"/>
              <a:gd name="T10" fmla="*/ 482490 w 538715"/>
              <a:gd name="T11" fmla="*/ 357773 h 391122"/>
              <a:gd name="T12" fmla="*/ 353346 w 538715"/>
              <a:gd name="T13" fmla="*/ 232319 h 391122"/>
              <a:gd name="T14" fmla="*/ 377699 w 538715"/>
              <a:gd name="T15" fmla="*/ 208704 h 391122"/>
              <a:gd name="T16" fmla="*/ 506843 w 538715"/>
              <a:gd name="T17" fmla="*/ 334158 h 391122"/>
              <a:gd name="T18" fmla="*/ 506843 w 538715"/>
              <a:gd name="T19" fmla="*/ 53731 h 391122"/>
              <a:gd name="T20" fmla="*/ 283239 w 538715"/>
              <a:gd name="T21" fmla="*/ 224939 h 391122"/>
              <a:gd name="T22" fmla="*/ 272908 w 538715"/>
              <a:gd name="T23" fmla="*/ 228629 h 391122"/>
              <a:gd name="T24" fmla="*/ 262575 w 538715"/>
              <a:gd name="T25" fmla="*/ 224939 h 391122"/>
              <a:gd name="T26" fmla="*/ 38233 w 538715"/>
              <a:gd name="T27" fmla="*/ 54468 h 391122"/>
              <a:gd name="T28" fmla="*/ 38233 w 538715"/>
              <a:gd name="T29" fmla="*/ 334896 h 391122"/>
              <a:gd name="T30" fmla="*/ 167377 w 538715"/>
              <a:gd name="T31" fmla="*/ 209441 h 391122"/>
              <a:gd name="T32" fmla="*/ 191730 w 538715"/>
              <a:gd name="T33" fmla="*/ 233056 h 391122"/>
              <a:gd name="T34" fmla="*/ 62586 w 538715"/>
              <a:gd name="T35" fmla="*/ 358511 h 391122"/>
              <a:gd name="T36" fmla="*/ 482490 w 538715"/>
              <a:gd name="T37" fmla="*/ 357773 h 391122"/>
              <a:gd name="T38" fmla="*/ 482490 w 538715"/>
              <a:gd name="T39" fmla="*/ 357773 h 391122"/>
              <a:gd name="T40" fmla="*/ 272170 w 538715"/>
              <a:gd name="T41" fmla="*/ 190992 h 391122"/>
              <a:gd name="T42" fmla="*/ 473635 w 538715"/>
              <a:gd name="T43" fmla="*/ 36758 h 391122"/>
              <a:gd name="T44" fmla="*/ 69966 w 538715"/>
              <a:gd name="T45" fmla="*/ 36758 h 391122"/>
              <a:gd name="T46" fmla="*/ 272170 w 538715"/>
              <a:gd name="T47" fmla="*/ 190992 h 391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8715" h="391122">
                <a:moveTo>
                  <a:pt x="4287" y="391719"/>
                </a:moveTo>
                <a:lnTo>
                  <a:pt x="4287" y="4287"/>
                </a:lnTo>
                <a:lnTo>
                  <a:pt x="540051" y="4287"/>
                </a:lnTo>
                <a:lnTo>
                  <a:pt x="540051" y="391719"/>
                </a:lnTo>
                <a:lnTo>
                  <a:pt x="4287" y="391719"/>
                </a:lnTo>
                <a:close/>
                <a:moveTo>
                  <a:pt x="482489" y="357773"/>
                </a:moveTo>
                <a:lnTo>
                  <a:pt x="353345" y="232319"/>
                </a:lnTo>
                <a:lnTo>
                  <a:pt x="377698" y="208704"/>
                </a:lnTo>
                <a:lnTo>
                  <a:pt x="506842" y="334158"/>
                </a:lnTo>
                <a:lnTo>
                  <a:pt x="506842" y="53731"/>
                </a:lnTo>
                <a:lnTo>
                  <a:pt x="283238" y="224939"/>
                </a:lnTo>
                <a:cubicBezTo>
                  <a:pt x="280286" y="227153"/>
                  <a:pt x="276597" y="228629"/>
                  <a:pt x="272907" y="228629"/>
                </a:cubicBezTo>
                <a:cubicBezTo>
                  <a:pt x="269217" y="228629"/>
                  <a:pt x="265527" y="227153"/>
                  <a:pt x="262575" y="224939"/>
                </a:cubicBezTo>
                <a:lnTo>
                  <a:pt x="38233" y="54468"/>
                </a:lnTo>
                <a:lnTo>
                  <a:pt x="38233" y="334896"/>
                </a:lnTo>
                <a:lnTo>
                  <a:pt x="167377" y="209441"/>
                </a:lnTo>
                <a:lnTo>
                  <a:pt x="191730" y="233056"/>
                </a:lnTo>
                <a:lnTo>
                  <a:pt x="62586" y="358511"/>
                </a:lnTo>
                <a:lnTo>
                  <a:pt x="482489" y="357773"/>
                </a:lnTo>
                <a:close/>
                <a:moveTo>
                  <a:pt x="272169" y="190992"/>
                </a:moveTo>
                <a:lnTo>
                  <a:pt x="473634" y="36758"/>
                </a:lnTo>
                <a:lnTo>
                  <a:pt x="69966" y="36758"/>
                </a:lnTo>
                <a:lnTo>
                  <a:pt x="272169" y="190992"/>
                </a:lnTo>
                <a:close/>
              </a:path>
            </a:pathLst>
          </a:custGeom>
          <a:solidFill>
            <a:srgbClr val="000000"/>
          </a:solidFill>
          <a:ln>
            <a:noFill/>
          </a:ln>
          <a:extLst>
            <a:ext uri="{91240B29-F687-4F45-9708-019B960494DF}">
              <a14:hiddenLine xmlns:a14="http://schemas.microsoft.com/office/drawing/2010/main" w="7377" cap="flat">
                <a:solidFill>
                  <a:srgbClr val="000000"/>
                </a:solidFill>
                <a:prstDash val="solid"/>
                <a:miter lim="800000"/>
                <a:headEnd/>
                <a:tailEnd/>
              </a14:hiddenLine>
            </a:ext>
          </a:extLst>
        </p:spPr>
        <p:txBody>
          <a:bodyPr anchor="ctr"/>
          <a:lstStyle/>
          <a:p>
            <a:endParaRPr lang="en-US" sz="2399" dirty="0"/>
          </a:p>
        </p:txBody>
      </p:sp>
      <p:sp>
        <p:nvSpPr>
          <p:cNvPr id="155" name="Text Placeholder 154">
            <a:extLst>
              <a:ext uri="{FF2B5EF4-FFF2-40B4-BE49-F238E27FC236}">
                <a16:creationId xmlns:a16="http://schemas.microsoft.com/office/drawing/2014/main" xmlns="" id="{FB5E3952-AA46-4545-B819-BE296D4281EF}"/>
              </a:ext>
            </a:extLst>
          </p:cNvPr>
          <p:cNvSpPr>
            <a:spLocks noGrp="1"/>
          </p:cNvSpPr>
          <p:nvPr>
            <p:ph type="body" sz="quarter" idx="14"/>
          </p:nvPr>
        </p:nvSpPr>
        <p:spPr>
          <a:xfrm>
            <a:off x="4998564" y="3284984"/>
            <a:ext cx="1455888" cy="532431"/>
          </a:xfrm>
        </p:spPr>
        <p:txBody>
          <a:bodyPr/>
          <a:lstStyle/>
          <a:p>
            <a:pPr algn="ctr"/>
            <a:r>
              <a:rPr lang="fa-IR" b="1" dirty="0" smtClean="0"/>
              <a:t>فوریت اطلاعات</a:t>
            </a:r>
            <a:endParaRPr lang="en-US" b="1" dirty="0"/>
          </a:p>
        </p:txBody>
      </p:sp>
      <p:grpSp>
        <p:nvGrpSpPr>
          <p:cNvPr id="117" name="Group 60" title="man icon">
            <a:extLst>
              <a:ext uri="{FF2B5EF4-FFF2-40B4-BE49-F238E27FC236}">
                <a16:creationId xmlns:a16="http://schemas.microsoft.com/office/drawing/2014/main" xmlns="" id="{E8879A3D-78E1-FA44-9275-D338E2F33C20}"/>
              </a:ext>
            </a:extLst>
          </p:cNvPr>
          <p:cNvGrpSpPr>
            <a:grpSpLocks/>
          </p:cNvGrpSpPr>
          <p:nvPr/>
        </p:nvGrpSpPr>
        <p:grpSpPr bwMode="auto">
          <a:xfrm>
            <a:off x="6382394" y="1461725"/>
            <a:ext cx="465016" cy="463429"/>
            <a:chOff x="3087207" y="2512379"/>
            <a:chExt cx="464919" cy="464919"/>
          </a:xfrm>
        </p:grpSpPr>
        <p:sp>
          <p:nvSpPr>
            <p:cNvPr id="118" name="Freeform: Shape 13">
              <a:extLst>
                <a:ext uri="{FF2B5EF4-FFF2-40B4-BE49-F238E27FC236}">
                  <a16:creationId xmlns:a16="http://schemas.microsoft.com/office/drawing/2014/main" xmlns="" id="{5D9D9D6D-F88B-9C44-8745-F3618906C62E}"/>
                </a:ext>
                <a:ext uri="{C183D7F6-B498-43B3-948B-1728B52AA6E4}">
                  <adec:decorative xmlns:adec="http://schemas.microsoft.com/office/drawing/2017/decorative" xmlns="" val="1"/>
                </a:ext>
              </a:extLst>
            </p:cNvPr>
            <p:cNvSpPr>
              <a:spLocks/>
            </p:cNvSpPr>
            <p:nvPr/>
          </p:nvSpPr>
          <p:spPr bwMode="auto">
            <a:xfrm>
              <a:off x="3087207" y="2512379"/>
              <a:ext cx="464919" cy="464919"/>
            </a:xfrm>
            <a:custGeom>
              <a:avLst/>
              <a:gdLst>
                <a:gd name="T0" fmla="*/ 463074 w 464919"/>
                <a:gd name="T1" fmla="*/ 463074 h 464919"/>
                <a:gd name="T2" fmla="*/ 5535 w 464919"/>
                <a:gd name="T3" fmla="*/ 463074 h 464919"/>
                <a:gd name="T4" fmla="*/ 5535 w 464919"/>
                <a:gd name="T5" fmla="*/ 5535 h 464919"/>
                <a:gd name="T6" fmla="*/ 463074 w 464919"/>
                <a:gd name="T7" fmla="*/ 5535 h 464919"/>
                <a:gd name="T8" fmla="*/ 463074 w 464919"/>
                <a:gd name="T9" fmla="*/ 463074 h 464919"/>
                <a:gd name="T10" fmla="*/ 49813 w 464919"/>
                <a:gd name="T11" fmla="*/ 420272 h 464919"/>
                <a:gd name="T12" fmla="*/ 418058 w 464919"/>
                <a:gd name="T13" fmla="*/ 420272 h 464919"/>
                <a:gd name="T14" fmla="*/ 418058 w 464919"/>
                <a:gd name="T15" fmla="*/ 48337 h 464919"/>
                <a:gd name="T16" fmla="*/ 49813 w 464919"/>
                <a:gd name="T17" fmla="*/ 48337 h 464919"/>
                <a:gd name="T18" fmla="*/ 49813 w 464919"/>
                <a:gd name="T19" fmla="*/ 420272 h 4649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919" h="464919">
                  <a:moveTo>
                    <a:pt x="463074" y="463074"/>
                  </a:moveTo>
                  <a:lnTo>
                    <a:pt x="5535" y="463074"/>
                  </a:lnTo>
                  <a:lnTo>
                    <a:pt x="5535" y="5535"/>
                  </a:lnTo>
                  <a:lnTo>
                    <a:pt x="463074" y="5535"/>
                  </a:lnTo>
                  <a:lnTo>
                    <a:pt x="463074" y="463074"/>
                  </a:lnTo>
                  <a:close/>
                  <a:moveTo>
                    <a:pt x="49813" y="420272"/>
                  </a:moveTo>
                  <a:lnTo>
                    <a:pt x="418058" y="420272"/>
                  </a:lnTo>
                  <a:lnTo>
                    <a:pt x="418058" y="48337"/>
                  </a:lnTo>
                  <a:lnTo>
                    <a:pt x="49813" y="48337"/>
                  </a:lnTo>
                  <a:lnTo>
                    <a:pt x="49813" y="42027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19" name="Freeform: Shape 14">
              <a:extLst>
                <a:ext uri="{FF2B5EF4-FFF2-40B4-BE49-F238E27FC236}">
                  <a16:creationId xmlns:a16="http://schemas.microsoft.com/office/drawing/2014/main" xmlns="" id="{D1FDCEB8-5229-4E4F-A423-CE5A3A57422F}"/>
                </a:ext>
                <a:ext uri="{C183D7F6-B498-43B3-948B-1728B52AA6E4}">
                  <adec:decorative xmlns:adec="http://schemas.microsoft.com/office/drawing/2017/decorative" xmlns="" val="1"/>
                </a:ext>
              </a:extLst>
            </p:cNvPr>
            <p:cNvSpPr>
              <a:spLocks/>
            </p:cNvSpPr>
            <p:nvPr/>
          </p:nvSpPr>
          <p:spPr bwMode="auto">
            <a:xfrm>
              <a:off x="3212518" y="2593556"/>
              <a:ext cx="214010" cy="302566"/>
            </a:xfrm>
            <a:custGeom>
              <a:avLst/>
              <a:gdLst/>
              <a:ahLst/>
              <a:cxnLst/>
              <a:rect l="0" t="0" r="r" b="b"/>
              <a:pathLst>
                <a:path w="214010" h="302566">
                  <a:moveTo>
                    <a:pt x="107517" y="5535"/>
                  </a:moveTo>
                  <a:cubicBezTo>
                    <a:pt x="103827" y="5535"/>
                    <a:pt x="99400" y="5535"/>
                    <a:pt x="95710" y="6273"/>
                  </a:cubicBezTo>
                  <a:cubicBezTo>
                    <a:pt x="94972" y="6273"/>
                    <a:pt x="94972" y="6273"/>
                    <a:pt x="94234" y="6273"/>
                  </a:cubicBezTo>
                  <a:cubicBezTo>
                    <a:pt x="90544" y="6273"/>
                    <a:pt x="87592" y="7011"/>
                    <a:pt x="84640" y="7749"/>
                  </a:cubicBezTo>
                  <a:cubicBezTo>
                    <a:pt x="80950" y="8487"/>
                    <a:pt x="77999" y="9225"/>
                    <a:pt x="74309" y="9963"/>
                  </a:cubicBezTo>
                  <a:cubicBezTo>
                    <a:pt x="74309" y="9963"/>
                    <a:pt x="74309" y="9963"/>
                    <a:pt x="73571" y="9963"/>
                  </a:cubicBezTo>
                  <a:cubicBezTo>
                    <a:pt x="66929" y="11439"/>
                    <a:pt x="60287" y="13652"/>
                    <a:pt x="54384" y="16604"/>
                  </a:cubicBezTo>
                  <a:cubicBezTo>
                    <a:pt x="48480" y="19556"/>
                    <a:pt x="43314" y="23246"/>
                    <a:pt x="38148" y="26936"/>
                  </a:cubicBezTo>
                  <a:cubicBezTo>
                    <a:pt x="35934" y="29150"/>
                    <a:pt x="33721" y="30626"/>
                    <a:pt x="31507" y="32839"/>
                  </a:cubicBezTo>
                  <a:cubicBezTo>
                    <a:pt x="22651" y="41695"/>
                    <a:pt x="16747" y="52027"/>
                    <a:pt x="12319" y="64572"/>
                  </a:cubicBezTo>
                  <a:cubicBezTo>
                    <a:pt x="11582" y="67524"/>
                    <a:pt x="10106" y="70476"/>
                    <a:pt x="9368" y="74166"/>
                  </a:cubicBezTo>
                  <a:cubicBezTo>
                    <a:pt x="8630" y="77117"/>
                    <a:pt x="7892" y="80069"/>
                    <a:pt x="7892" y="83021"/>
                  </a:cubicBezTo>
                  <a:cubicBezTo>
                    <a:pt x="7892" y="85235"/>
                    <a:pt x="7154" y="86711"/>
                    <a:pt x="7154" y="88925"/>
                  </a:cubicBezTo>
                  <a:cubicBezTo>
                    <a:pt x="7154" y="90401"/>
                    <a:pt x="6416" y="91877"/>
                    <a:pt x="6416" y="94091"/>
                  </a:cubicBezTo>
                  <a:cubicBezTo>
                    <a:pt x="6416" y="97781"/>
                    <a:pt x="5678" y="101470"/>
                    <a:pt x="5678" y="105898"/>
                  </a:cubicBezTo>
                  <a:cubicBezTo>
                    <a:pt x="5678" y="108850"/>
                    <a:pt x="6416" y="113278"/>
                    <a:pt x="7154" y="117706"/>
                  </a:cubicBezTo>
                  <a:cubicBezTo>
                    <a:pt x="7892" y="122134"/>
                    <a:pt x="8630" y="128037"/>
                    <a:pt x="10106" y="133203"/>
                  </a:cubicBezTo>
                  <a:cubicBezTo>
                    <a:pt x="10844" y="137631"/>
                    <a:pt x="12319" y="142797"/>
                    <a:pt x="13057" y="146486"/>
                  </a:cubicBezTo>
                  <a:cubicBezTo>
                    <a:pt x="13057" y="147224"/>
                    <a:pt x="13057" y="147224"/>
                    <a:pt x="13795" y="147962"/>
                  </a:cubicBezTo>
                  <a:cubicBezTo>
                    <a:pt x="14533" y="150914"/>
                    <a:pt x="15271" y="153866"/>
                    <a:pt x="16009" y="156080"/>
                  </a:cubicBezTo>
                  <a:cubicBezTo>
                    <a:pt x="13795" y="157556"/>
                    <a:pt x="12319" y="159032"/>
                    <a:pt x="10106" y="161246"/>
                  </a:cubicBezTo>
                  <a:cubicBezTo>
                    <a:pt x="7154" y="165674"/>
                    <a:pt x="4940" y="172315"/>
                    <a:pt x="5678" y="180433"/>
                  </a:cubicBezTo>
                  <a:cubicBezTo>
                    <a:pt x="8630" y="203310"/>
                    <a:pt x="22651" y="211427"/>
                    <a:pt x="27817" y="213641"/>
                  </a:cubicBezTo>
                  <a:cubicBezTo>
                    <a:pt x="29293" y="224711"/>
                    <a:pt x="35196" y="237256"/>
                    <a:pt x="44052" y="251278"/>
                  </a:cubicBezTo>
                  <a:cubicBezTo>
                    <a:pt x="53646" y="266037"/>
                    <a:pt x="66929" y="280058"/>
                    <a:pt x="83902" y="287438"/>
                  </a:cubicBezTo>
                  <a:lnTo>
                    <a:pt x="84640" y="288176"/>
                  </a:lnTo>
                  <a:cubicBezTo>
                    <a:pt x="90544" y="295556"/>
                    <a:pt x="98662" y="299983"/>
                    <a:pt x="108993" y="299983"/>
                  </a:cubicBezTo>
                  <a:cubicBezTo>
                    <a:pt x="118587" y="299983"/>
                    <a:pt x="127442" y="294818"/>
                    <a:pt x="133346" y="288176"/>
                  </a:cubicBezTo>
                  <a:lnTo>
                    <a:pt x="134084" y="287438"/>
                  </a:lnTo>
                  <a:cubicBezTo>
                    <a:pt x="150319" y="279320"/>
                    <a:pt x="163603" y="265299"/>
                    <a:pt x="173196" y="251278"/>
                  </a:cubicBezTo>
                  <a:cubicBezTo>
                    <a:pt x="182052" y="237994"/>
                    <a:pt x="187956" y="224711"/>
                    <a:pt x="189431" y="213641"/>
                  </a:cubicBezTo>
                  <a:cubicBezTo>
                    <a:pt x="193859" y="211427"/>
                    <a:pt x="208619" y="203310"/>
                    <a:pt x="211570" y="180433"/>
                  </a:cubicBezTo>
                  <a:cubicBezTo>
                    <a:pt x="212308" y="172315"/>
                    <a:pt x="210095" y="165674"/>
                    <a:pt x="207143" y="161246"/>
                  </a:cubicBezTo>
                  <a:cubicBezTo>
                    <a:pt x="204929" y="158294"/>
                    <a:pt x="203453" y="157556"/>
                    <a:pt x="201239" y="156080"/>
                  </a:cubicBezTo>
                  <a:cubicBezTo>
                    <a:pt x="201977" y="152390"/>
                    <a:pt x="203453" y="148700"/>
                    <a:pt x="204929" y="145010"/>
                  </a:cubicBezTo>
                  <a:lnTo>
                    <a:pt x="204929" y="144273"/>
                  </a:lnTo>
                  <a:cubicBezTo>
                    <a:pt x="204929" y="143535"/>
                    <a:pt x="204929" y="143535"/>
                    <a:pt x="205667" y="142797"/>
                  </a:cubicBezTo>
                  <a:cubicBezTo>
                    <a:pt x="207143" y="138369"/>
                    <a:pt x="207881" y="133941"/>
                    <a:pt x="208619" y="129513"/>
                  </a:cubicBezTo>
                  <a:cubicBezTo>
                    <a:pt x="209357" y="124347"/>
                    <a:pt x="210833" y="119182"/>
                    <a:pt x="210833" y="114754"/>
                  </a:cubicBezTo>
                  <a:cubicBezTo>
                    <a:pt x="210833" y="113278"/>
                    <a:pt x="210833" y="111802"/>
                    <a:pt x="211570" y="110326"/>
                  </a:cubicBezTo>
                  <a:cubicBezTo>
                    <a:pt x="211570" y="108112"/>
                    <a:pt x="212308" y="105160"/>
                    <a:pt x="212308" y="102946"/>
                  </a:cubicBezTo>
                  <a:cubicBezTo>
                    <a:pt x="212308" y="100732"/>
                    <a:pt x="212308" y="97781"/>
                    <a:pt x="212308" y="95567"/>
                  </a:cubicBezTo>
                  <a:cubicBezTo>
                    <a:pt x="212308" y="94091"/>
                    <a:pt x="212308" y="91877"/>
                    <a:pt x="212308" y="89663"/>
                  </a:cubicBezTo>
                  <a:lnTo>
                    <a:pt x="212308" y="88925"/>
                  </a:lnTo>
                  <a:cubicBezTo>
                    <a:pt x="212308" y="87449"/>
                    <a:pt x="211570" y="85973"/>
                    <a:pt x="211570" y="83759"/>
                  </a:cubicBezTo>
                  <a:cubicBezTo>
                    <a:pt x="211570" y="83021"/>
                    <a:pt x="211570" y="81545"/>
                    <a:pt x="210833" y="80807"/>
                  </a:cubicBezTo>
                  <a:cubicBezTo>
                    <a:pt x="210833" y="80069"/>
                    <a:pt x="210833" y="78593"/>
                    <a:pt x="210095" y="77856"/>
                  </a:cubicBezTo>
                  <a:cubicBezTo>
                    <a:pt x="210095" y="77117"/>
                    <a:pt x="210095" y="76380"/>
                    <a:pt x="209357" y="75642"/>
                  </a:cubicBezTo>
                  <a:cubicBezTo>
                    <a:pt x="209357" y="74904"/>
                    <a:pt x="208619" y="73428"/>
                    <a:pt x="208619" y="72690"/>
                  </a:cubicBezTo>
                  <a:cubicBezTo>
                    <a:pt x="208619" y="71952"/>
                    <a:pt x="207881" y="71214"/>
                    <a:pt x="207881" y="70476"/>
                  </a:cubicBezTo>
                  <a:cubicBezTo>
                    <a:pt x="207881" y="69000"/>
                    <a:pt x="207143" y="68262"/>
                    <a:pt x="207143" y="66786"/>
                  </a:cubicBezTo>
                  <a:cubicBezTo>
                    <a:pt x="207143" y="66048"/>
                    <a:pt x="207143" y="65310"/>
                    <a:pt x="206405" y="65310"/>
                  </a:cubicBezTo>
                  <a:cubicBezTo>
                    <a:pt x="205667" y="64572"/>
                    <a:pt x="205667" y="63096"/>
                    <a:pt x="204929" y="62358"/>
                  </a:cubicBezTo>
                  <a:cubicBezTo>
                    <a:pt x="204191" y="60882"/>
                    <a:pt x="203453" y="58668"/>
                    <a:pt x="202715" y="57192"/>
                  </a:cubicBezTo>
                  <a:cubicBezTo>
                    <a:pt x="202715" y="56454"/>
                    <a:pt x="201977" y="55717"/>
                    <a:pt x="201977" y="54978"/>
                  </a:cubicBezTo>
                  <a:cubicBezTo>
                    <a:pt x="201239" y="54241"/>
                    <a:pt x="200501" y="53503"/>
                    <a:pt x="200501" y="52027"/>
                  </a:cubicBezTo>
                  <a:cubicBezTo>
                    <a:pt x="199763" y="51289"/>
                    <a:pt x="199763" y="50551"/>
                    <a:pt x="199025" y="49813"/>
                  </a:cubicBezTo>
                  <a:cubicBezTo>
                    <a:pt x="198287" y="49075"/>
                    <a:pt x="197549" y="48337"/>
                    <a:pt x="197549" y="47599"/>
                  </a:cubicBezTo>
                  <a:cubicBezTo>
                    <a:pt x="196811" y="46861"/>
                    <a:pt x="196811" y="46123"/>
                    <a:pt x="196073" y="46123"/>
                  </a:cubicBezTo>
                  <a:cubicBezTo>
                    <a:pt x="195335" y="45385"/>
                    <a:pt x="194597" y="44647"/>
                    <a:pt x="193859" y="43909"/>
                  </a:cubicBezTo>
                  <a:cubicBezTo>
                    <a:pt x="193121" y="43171"/>
                    <a:pt x="192384" y="42433"/>
                    <a:pt x="191645" y="42433"/>
                  </a:cubicBezTo>
                  <a:cubicBezTo>
                    <a:pt x="190169" y="40957"/>
                    <a:pt x="188694" y="40219"/>
                    <a:pt x="187218" y="38743"/>
                  </a:cubicBezTo>
                  <a:cubicBezTo>
                    <a:pt x="180576" y="34315"/>
                    <a:pt x="173196" y="31364"/>
                    <a:pt x="164341" y="30626"/>
                  </a:cubicBezTo>
                  <a:cubicBezTo>
                    <a:pt x="162865" y="28412"/>
                    <a:pt x="159913" y="24722"/>
                    <a:pt x="156223" y="21770"/>
                  </a:cubicBezTo>
                  <a:cubicBezTo>
                    <a:pt x="154747" y="20294"/>
                    <a:pt x="153271" y="18818"/>
                    <a:pt x="151057" y="18080"/>
                  </a:cubicBezTo>
                  <a:cubicBezTo>
                    <a:pt x="151057" y="18080"/>
                    <a:pt x="150319" y="18080"/>
                    <a:pt x="150319" y="17342"/>
                  </a:cubicBezTo>
                  <a:cubicBezTo>
                    <a:pt x="150319" y="17342"/>
                    <a:pt x="149581" y="17342"/>
                    <a:pt x="149581" y="16604"/>
                  </a:cubicBezTo>
                  <a:cubicBezTo>
                    <a:pt x="148106" y="15128"/>
                    <a:pt x="145891" y="14390"/>
                    <a:pt x="143678" y="12914"/>
                  </a:cubicBezTo>
                  <a:cubicBezTo>
                    <a:pt x="137036" y="9225"/>
                    <a:pt x="129656" y="6273"/>
                    <a:pt x="119325" y="5535"/>
                  </a:cubicBezTo>
                  <a:cubicBezTo>
                    <a:pt x="118587" y="5535"/>
                    <a:pt x="118587" y="5535"/>
                    <a:pt x="117849" y="5535"/>
                  </a:cubicBezTo>
                  <a:cubicBezTo>
                    <a:pt x="117111" y="5535"/>
                    <a:pt x="117111" y="5535"/>
                    <a:pt x="116373" y="5535"/>
                  </a:cubicBezTo>
                  <a:cubicBezTo>
                    <a:pt x="113421" y="5535"/>
                    <a:pt x="110469" y="5535"/>
                    <a:pt x="107517" y="5535"/>
                  </a:cubicBezTo>
                  <a:close/>
                  <a:moveTo>
                    <a:pt x="156961" y="84497"/>
                  </a:moveTo>
                  <a:cubicBezTo>
                    <a:pt x="162865" y="94091"/>
                    <a:pt x="173196" y="113278"/>
                    <a:pt x="173196" y="133203"/>
                  </a:cubicBezTo>
                  <a:cubicBezTo>
                    <a:pt x="173196" y="144273"/>
                    <a:pt x="177624" y="161984"/>
                    <a:pt x="191645" y="163460"/>
                  </a:cubicBezTo>
                  <a:cubicBezTo>
                    <a:pt x="193121" y="164198"/>
                    <a:pt x="194597" y="165674"/>
                    <a:pt x="196073" y="167887"/>
                  </a:cubicBezTo>
                  <a:cubicBezTo>
                    <a:pt x="197549" y="170839"/>
                    <a:pt x="199025" y="173791"/>
                    <a:pt x="198287" y="178957"/>
                  </a:cubicBezTo>
                  <a:cubicBezTo>
                    <a:pt x="196073" y="199620"/>
                    <a:pt x="181314" y="203310"/>
                    <a:pt x="181314" y="203310"/>
                  </a:cubicBezTo>
                  <a:cubicBezTo>
                    <a:pt x="179100" y="204048"/>
                    <a:pt x="176886" y="206262"/>
                    <a:pt x="176886" y="208476"/>
                  </a:cubicBezTo>
                  <a:cubicBezTo>
                    <a:pt x="176148" y="215855"/>
                    <a:pt x="170982" y="229877"/>
                    <a:pt x="162127" y="243160"/>
                  </a:cubicBezTo>
                  <a:cubicBezTo>
                    <a:pt x="153271" y="256443"/>
                    <a:pt x="140726" y="269727"/>
                    <a:pt x="127442" y="275631"/>
                  </a:cubicBezTo>
                  <a:cubicBezTo>
                    <a:pt x="126704" y="276369"/>
                    <a:pt x="125228" y="277106"/>
                    <a:pt x="124490" y="277844"/>
                  </a:cubicBezTo>
                  <a:cubicBezTo>
                    <a:pt x="120801" y="283010"/>
                    <a:pt x="114897" y="286700"/>
                    <a:pt x="108255" y="286700"/>
                  </a:cubicBezTo>
                  <a:cubicBezTo>
                    <a:pt x="101613" y="286700"/>
                    <a:pt x="95710" y="283010"/>
                    <a:pt x="92020" y="277844"/>
                  </a:cubicBezTo>
                  <a:cubicBezTo>
                    <a:pt x="91282" y="277106"/>
                    <a:pt x="90544" y="276369"/>
                    <a:pt x="89068" y="275631"/>
                  </a:cubicBezTo>
                  <a:cubicBezTo>
                    <a:pt x="75785" y="268989"/>
                    <a:pt x="63239" y="256443"/>
                    <a:pt x="54384" y="243160"/>
                  </a:cubicBezTo>
                  <a:cubicBezTo>
                    <a:pt x="45528" y="229877"/>
                    <a:pt x="39624" y="215117"/>
                    <a:pt x="38886" y="208476"/>
                  </a:cubicBezTo>
                  <a:cubicBezTo>
                    <a:pt x="38886" y="206262"/>
                    <a:pt x="36672" y="204048"/>
                    <a:pt x="34458" y="203310"/>
                  </a:cubicBezTo>
                  <a:cubicBezTo>
                    <a:pt x="34458" y="203310"/>
                    <a:pt x="19699" y="198882"/>
                    <a:pt x="17485" y="178219"/>
                  </a:cubicBezTo>
                  <a:cubicBezTo>
                    <a:pt x="16747" y="173053"/>
                    <a:pt x="18223" y="170101"/>
                    <a:pt x="19699" y="167149"/>
                  </a:cubicBezTo>
                  <a:cubicBezTo>
                    <a:pt x="20437" y="165674"/>
                    <a:pt x="21175" y="164936"/>
                    <a:pt x="21913" y="164198"/>
                  </a:cubicBezTo>
                  <a:cubicBezTo>
                    <a:pt x="22651" y="164198"/>
                    <a:pt x="22651" y="164198"/>
                    <a:pt x="23389" y="164198"/>
                  </a:cubicBezTo>
                  <a:cubicBezTo>
                    <a:pt x="35934" y="164198"/>
                    <a:pt x="40362" y="142797"/>
                    <a:pt x="42576" y="132465"/>
                  </a:cubicBezTo>
                  <a:cubicBezTo>
                    <a:pt x="46266" y="112540"/>
                    <a:pt x="68405" y="106636"/>
                    <a:pt x="100138" y="106636"/>
                  </a:cubicBezTo>
                  <a:cubicBezTo>
                    <a:pt x="132608" y="108112"/>
                    <a:pt x="148843" y="94091"/>
                    <a:pt x="156961" y="84497"/>
                  </a:cubicBezTo>
                  <a:close/>
                  <a:moveTo>
                    <a:pt x="73571" y="165674"/>
                  </a:moveTo>
                  <a:cubicBezTo>
                    <a:pt x="68405" y="165674"/>
                    <a:pt x="63977" y="170101"/>
                    <a:pt x="63977" y="175267"/>
                  </a:cubicBezTo>
                  <a:cubicBezTo>
                    <a:pt x="63977" y="180433"/>
                    <a:pt x="68405" y="184861"/>
                    <a:pt x="73571" y="184861"/>
                  </a:cubicBezTo>
                  <a:cubicBezTo>
                    <a:pt x="78736" y="184861"/>
                    <a:pt x="83164" y="180433"/>
                    <a:pt x="83164" y="175267"/>
                  </a:cubicBezTo>
                  <a:cubicBezTo>
                    <a:pt x="83164" y="170101"/>
                    <a:pt x="78736" y="165674"/>
                    <a:pt x="73571" y="165674"/>
                  </a:cubicBezTo>
                  <a:close/>
                  <a:moveTo>
                    <a:pt x="144416" y="165674"/>
                  </a:moveTo>
                  <a:cubicBezTo>
                    <a:pt x="139250" y="165674"/>
                    <a:pt x="134822" y="170101"/>
                    <a:pt x="134822" y="175267"/>
                  </a:cubicBezTo>
                  <a:cubicBezTo>
                    <a:pt x="134822" y="180433"/>
                    <a:pt x="139250" y="184861"/>
                    <a:pt x="144416" y="184861"/>
                  </a:cubicBezTo>
                  <a:cubicBezTo>
                    <a:pt x="149581" y="184861"/>
                    <a:pt x="154009" y="180433"/>
                    <a:pt x="154009" y="175267"/>
                  </a:cubicBezTo>
                  <a:cubicBezTo>
                    <a:pt x="154009" y="170101"/>
                    <a:pt x="149581" y="165674"/>
                    <a:pt x="144416" y="165674"/>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57" name="Text Placeholder 156">
            <a:extLst>
              <a:ext uri="{FF2B5EF4-FFF2-40B4-BE49-F238E27FC236}">
                <a16:creationId xmlns:a16="http://schemas.microsoft.com/office/drawing/2014/main" xmlns="" id="{52D7855F-94AB-7747-B3D4-4850B7AC4D24}"/>
              </a:ext>
            </a:extLst>
          </p:cNvPr>
          <p:cNvSpPr>
            <a:spLocks noGrp="1"/>
          </p:cNvSpPr>
          <p:nvPr>
            <p:ph type="body" sz="quarter" idx="16"/>
          </p:nvPr>
        </p:nvSpPr>
        <p:spPr>
          <a:xfrm>
            <a:off x="5857407" y="1988840"/>
            <a:ext cx="1455888" cy="532431"/>
          </a:xfrm>
        </p:spPr>
        <p:txBody>
          <a:bodyPr/>
          <a:lstStyle/>
          <a:p>
            <a:pPr algn="ctr"/>
            <a:r>
              <a:rPr lang="fa-IR" b="1" dirty="0"/>
              <a:t>اجتناب از دوباره کاری</a:t>
            </a:r>
            <a:endParaRPr lang="en-US" b="1" dirty="0"/>
          </a:p>
        </p:txBody>
      </p:sp>
      <p:grpSp>
        <p:nvGrpSpPr>
          <p:cNvPr id="124" name="Group 57" title="play button icon">
            <a:extLst>
              <a:ext uri="{FF2B5EF4-FFF2-40B4-BE49-F238E27FC236}">
                <a16:creationId xmlns:a16="http://schemas.microsoft.com/office/drawing/2014/main" xmlns="" id="{47C37F79-C434-2441-9499-14DDA338ECAF}"/>
              </a:ext>
            </a:extLst>
          </p:cNvPr>
          <p:cNvGrpSpPr>
            <a:grpSpLocks/>
          </p:cNvGrpSpPr>
          <p:nvPr/>
        </p:nvGrpSpPr>
        <p:grpSpPr bwMode="auto">
          <a:xfrm>
            <a:off x="7495595" y="504013"/>
            <a:ext cx="406294" cy="404707"/>
            <a:chOff x="451190" y="2461460"/>
            <a:chExt cx="405882" cy="405882"/>
          </a:xfrm>
        </p:grpSpPr>
        <p:sp>
          <p:nvSpPr>
            <p:cNvPr id="125" name="Freeform: Shape 41">
              <a:extLst>
                <a:ext uri="{FF2B5EF4-FFF2-40B4-BE49-F238E27FC236}">
                  <a16:creationId xmlns:a16="http://schemas.microsoft.com/office/drawing/2014/main" xmlns="" id="{2D6AC127-61A9-5E41-A0D3-67B58537BBD6}"/>
                </a:ext>
                <a:ext uri="{C183D7F6-B498-43B3-948B-1728B52AA6E4}">
                  <adec:decorative xmlns:adec="http://schemas.microsoft.com/office/drawing/2017/decorative" xmlns="" val="1"/>
                </a:ext>
              </a:extLst>
            </p:cNvPr>
            <p:cNvSpPr>
              <a:spLocks/>
            </p:cNvSpPr>
            <p:nvPr/>
          </p:nvSpPr>
          <p:spPr bwMode="auto">
            <a:xfrm>
              <a:off x="451190" y="2461460"/>
              <a:ext cx="405882" cy="405882"/>
            </a:xfrm>
            <a:custGeom>
              <a:avLst/>
              <a:gdLst>
                <a:gd name="T0" fmla="*/ 401086 w 405881"/>
                <a:gd name="T1" fmla="*/ 401824 h 405881"/>
                <a:gd name="T2" fmla="*/ 5535 w 405881"/>
                <a:gd name="T3" fmla="*/ 401824 h 405881"/>
                <a:gd name="T4" fmla="*/ 5535 w 405881"/>
                <a:gd name="T5" fmla="*/ 5535 h 405881"/>
                <a:gd name="T6" fmla="*/ 401824 w 405881"/>
                <a:gd name="T7" fmla="*/ 5535 h 405881"/>
                <a:gd name="T8" fmla="*/ 401086 w 405881"/>
                <a:gd name="T9" fmla="*/ 401824 h 405881"/>
                <a:gd name="T10" fmla="*/ 401086 w 405881"/>
                <a:gd name="T11" fmla="*/ 401824 h 405881"/>
                <a:gd name="T12" fmla="*/ 43909 w 405881"/>
                <a:gd name="T13" fmla="*/ 364926 h 405881"/>
                <a:gd name="T14" fmla="*/ 362712 w 405881"/>
                <a:gd name="T15" fmla="*/ 364926 h 405881"/>
                <a:gd name="T16" fmla="*/ 362712 w 405881"/>
                <a:gd name="T17" fmla="*/ 42433 h 405881"/>
                <a:gd name="T18" fmla="*/ 43909 w 405881"/>
                <a:gd name="T19" fmla="*/ 42433 h 405881"/>
                <a:gd name="T20" fmla="*/ 43909 w 405881"/>
                <a:gd name="T21" fmla="*/ 364926 h 4058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5881" h="405881">
                  <a:moveTo>
                    <a:pt x="401085" y="401823"/>
                  </a:moveTo>
                  <a:lnTo>
                    <a:pt x="5535" y="401823"/>
                  </a:lnTo>
                  <a:lnTo>
                    <a:pt x="5535" y="5535"/>
                  </a:lnTo>
                  <a:lnTo>
                    <a:pt x="401823" y="5535"/>
                  </a:lnTo>
                  <a:lnTo>
                    <a:pt x="401085" y="401823"/>
                  </a:lnTo>
                  <a:close/>
                  <a:moveTo>
                    <a:pt x="43909" y="364925"/>
                  </a:moveTo>
                  <a:lnTo>
                    <a:pt x="362711" y="364925"/>
                  </a:lnTo>
                  <a:lnTo>
                    <a:pt x="362711" y="42433"/>
                  </a:lnTo>
                  <a:lnTo>
                    <a:pt x="43909" y="42433"/>
                  </a:lnTo>
                  <a:lnTo>
                    <a:pt x="43909"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26" name="Freeform: Shape 42">
              <a:extLst>
                <a:ext uri="{FF2B5EF4-FFF2-40B4-BE49-F238E27FC236}">
                  <a16:creationId xmlns:a16="http://schemas.microsoft.com/office/drawing/2014/main" xmlns="" id="{DFE8303C-E538-6B45-B5B5-CEBE25759024}"/>
                </a:ext>
                <a:ext uri="{C183D7F6-B498-43B3-948B-1728B52AA6E4}">
                  <adec:decorative xmlns:adec="http://schemas.microsoft.com/office/drawing/2017/decorative" xmlns="" val="1"/>
                </a:ext>
              </a:extLst>
            </p:cNvPr>
            <p:cNvSpPr>
              <a:spLocks/>
            </p:cNvSpPr>
            <p:nvPr/>
          </p:nvSpPr>
          <p:spPr bwMode="auto">
            <a:xfrm>
              <a:off x="546388" y="2530828"/>
              <a:ext cx="228770" cy="265668"/>
            </a:xfrm>
            <a:custGeom>
              <a:avLst/>
              <a:gdLst>
                <a:gd name="T0" fmla="*/ 5535 w 228769"/>
                <a:gd name="T1" fmla="*/ 263823 h 265668"/>
                <a:gd name="T2" fmla="*/ 5535 w 228769"/>
                <a:gd name="T3" fmla="*/ 5535 h 265668"/>
                <a:gd name="T4" fmla="*/ 229140 w 228769"/>
                <a:gd name="T5" fmla="*/ 134679 h 265668"/>
                <a:gd name="T6" fmla="*/ 5535 w 228769"/>
                <a:gd name="T7" fmla="*/ 263823 h 265668"/>
                <a:gd name="T8" fmla="*/ 42433 w 228769"/>
                <a:gd name="T9" fmla="*/ 69738 h 265668"/>
                <a:gd name="T10" fmla="*/ 42433 w 228769"/>
                <a:gd name="T11" fmla="*/ 199620 h 265668"/>
                <a:gd name="T12" fmla="*/ 155343 w 228769"/>
                <a:gd name="T13" fmla="*/ 134679 h 265668"/>
                <a:gd name="T14" fmla="*/ 42433 w 228769"/>
                <a:gd name="T15" fmla="*/ 69738 h 2656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8769" h="265668">
                  <a:moveTo>
                    <a:pt x="5535" y="263823"/>
                  </a:moveTo>
                  <a:lnTo>
                    <a:pt x="5535" y="5535"/>
                  </a:lnTo>
                  <a:lnTo>
                    <a:pt x="229139" y="134679"/>
                  </a:lnTo>
                  <a:lnTo>
                    <a:pt x="5535" y="263823"/>
                  </a:lnTo>
                  <a:close/>
                  <a:moveTo>
                    <a:pt x="42433" y="69738"/>
                  </a:moveTo>
                  <a:lnTo>
                    <a:pt x="42433" y="199620"/>
                  </a:lnTo>
                  <a:lnTo>
                    <a:pt x="155342" y="134679"/>
                  </a:lnTo>
                  <a:lnTo>
                    <a:pt x="42433" y="69738"/>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59" name="Text Placeholder 158">
            <a:extLst>
              <a:ext uri="{FF2B5EF4-FFF2-40B4-BE49-F238E27FC236}">
                <a16:creationId xmlns:a16="http://schemas.microsoft.com/office/drawing/2014/main" xmlns="" id="{2CB29981-D477-EB47-8A9B-CB977C238E1C}"/>
              </a:ext>
            </a:extLst>
          </p:cNvPr>
          <p:cNvSpPr>
            <a:spLocks noGrp="1"/>
          </p:cNvSpPr>
          <p:nvPr>
            <p:ph type="body" sz="quarter" idx="18"/>
          </p:nvPr>
        </p:nvSpPr>
        <p:spPr>
          <a:xfrm>
            <a:off x="6932394" y="946568"/>
            <a:ext cx="1455888" cy="327760"/>
          </a:xfrm>
        </p:spPr>
        <p:txBody>
          <a:bodyPr/>
          <a:lstStyle/>
          <a:p>
            <a:pPr algn="ctr"/>
            <a:r>
              <a:rPr lang="fa-IR" b="1" dirty="0" smtClean="0"/>
              <a:t>مناسبت</a:t>
            </a:r>
            <a:endParaRPr lang="en-US" b="1" dirty="0"/>
          </a:p>
        </p:txBody>
      </p:sp>
      <p:grpSp>
        <p:nvGrpSpPr>
          <p:cNvPr id="127" name="Group 58" title="mountain icon">
            <a:extLst>
              <a:ext uri="{FF2B5EF4-FFF2-40B4-BE49-F238E27FC236}">
                <a16:creationId xmlns:a16="http://schemas.microsoft.com/office/drawing/2014/main" xmlns="" id="{3EA55F06-2A70-1842-8068-D67360D9DB96}"/>
              </a:ext>
            </a:extLst>
          </p:cNvPr>
          <p:cNvGrpSpPr>
            <a:grpSpLocks/>
          </p:cNvGrpSpPr>
          <p:nvPr/>
        </p:nvGrpSpPr>
        <p:grpSpPr bwMode="auto">
          <a:xfrm>
            <a:off x="8321629" y="1728149"/>
            <a:ext cx="404707" cy="404707"/>
            <a:chOff x="1483606" y="2439321"/>
            <a:chExt cx="405882" cy="405882"/>
          </a:xfrm>
        </p:grpSpPr>
        <p:sp>
          <p:nvSpPr>
            <p:cNvPr id="128" name="Freeform: Shape 43">
              <a:extLst>
                <a:ext uri="{FF2B5EF4-FFF2-40B4-BE49-F238E27FC236}">
                  <a16:creationId xmlns:a16="http://schemas.microsoft.com/office/drawing/2014/main" xmlns="" id="{F77FE989-4091-E946-9D5D-717ED77F33D3}"/>
                </a:ext>
                <a:ext uri="{C183D7F6-B498-43B3-948B-1728B52AA6E4}">
                  <adec:decorative xmlns:adec="http://schemas.microsoft.com/office/drawing/2017/decorative" xmlns="" val="1"/>
                </a:ext>
              </a:extLst>
            </p:cNvPr>
            <p:cNvSpPr>
              <a:spLocks/>
            </p:cNvSpPr>
            <p:nvPr/>
          </p:nvSpPr>
          <p:spPr bwMode="auto">
            <a:xfrm>
              <a:off x="1530097" y="2620860"/>
              <a:ext cx="309946" cy="147593"/>
            </a:xfrm>
            <a:custGeom>
              <a:avLst/>
              <a:gdLst>
                <a:gd name="T0" fmla="*/ 305149 w 309946"/>
                <a:gd name="T1" fmla="*/ 148700 h 147593"/>
                <a:gd name="T2" fmla="*/ 5535 w 309946"/>
                <a:gd name="T3" fmla="*/ 148700 h 147593"/>
                <a:gd name="T4" fmla="*/ 116230 w 309946"/>
                <a:gd name="T5" fmla="*/ 42433 h 147593"/>
                <a:gd name="T6" fmla="*/ 130989 w 309946"/>
                <a:gd name="T7" fmla="*/ 54241 h 147593"/>
                <a:gd name="T8" fmla="*/ 175267 w 309946"/>
                <a:gd name="T9" fmla="*/ 5535 h 147593"/>
                <a:gd name="T10" fmla="*/ 305149 w 309946"/>
                <a:gd name="T11" fmla="*/ 148700 h 147593"/>
                <a:gd name="T12" fmla="*/ 97043 w 309946"/>
                <a:gd name="T13" fmla="*/ 111802 h 147593"/>
                <a:gd name="T14" fmla="*/ 221759 w 309946"/>
                <a:gd name="T15" fmla="*/ 111802 h 147593"/>
                <a:gd name="T16" fmla="*/ 175267 w 309946"/>
                <a:gd name="T17" fmla="*/ 60144 h 147593"/>
                <a:gd name="T18" fmla="*/ 134679 w 309946"/>
                <a:gd name="T19" fmla="*/ 104422 h 147593"/>
                <a:gd name="T20" fmla="*/ 118444 w 309946"/>
                <a:gd name="T21" fmla="*/ 91139 h 147593"/>
                <a:gd name="T22" fmla="*/ 97043 w 309946"/>
                <a:gd name="T23" fmla="*/ 111802 h 1475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9946" h="147593">
                  <a:moveTo>
                    <a:pt x="305149" y="148700"/>
                  </a:moveTo>
                  <a:lnTo>
                    <a:pt x="5535" y="148700"/>
                  </a:lnTo>
                  <a:lnTo>
                    <a:pt x="116230" y="42433"/>
                  </a:lnTo>
                  <a:lnTo>
                    <a:pt x="130989" y="54241"/>
                  </a:lnTo>
                  <a:lnTo>
                    <a:pt x="175267" y="5535"/>
                  </a:lnTo>
                  <a:lnTo>
                    <a:pt x="305149" y="148700"/>
                  </a:lnTo>
                  <a:close/>
                  <a:moveTo>
                    <a:pt x="97043" y="111802"/>
                  </a:moveTo>
                  <a:lnTo>
                    <a:pt x="221759" y="111802"/>
                  </a:lnTo>
                  <a:lnTo>
                    <a:pt x="175267" y="60144"/>
                  </a:lnTo>
                  <a:lnTo>
                    <a:pt x="134679" y="104422"/>
                  </a:lnTo>
                  <a:lnTo>
                    <a:pt x="118444" y="91139"/>
                  </a:lnTo>
                  <a:lnTo>
                    <a:pt x="97043" y="11180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29" name="Freeform: Shape 44">
              <a:extLst>
                <a:ext uri="{FF2B5EF4-FFF2-40B4-BE49-F238E27FC236}">
                  <a16:creationId xmlns:a16="http://schemas.microsoft.com/office/drawing/2014/main" xmlns="" id="{93027C3E-D1B6-0545-8D23-A4510EDD9768}"/>
                </a:ext>
                <a:ext uri="{C183D7F6-B498-43B3-948B-1728B52AA6E4}">
                  <adec:decorative xmlns:adec="http://schemas.microsoft.com/office/drawing/2017/decorative" xmlns="" val="1"/>
                </a:ext>
              </a:extLst>
            </p:cNvPr>
            <p:cNvSpPr>
              <a:spLocks/>
            </p:cNvSpPr>
            <p:nvPr/>
          </p:nvSpPr>
          <p:spPr bwMode="auto">
            <a:xfrm>
              <a:off x="1727135" y="2541160"/>
              <a:ext cx="103315" cy="103315"/>
            </a:xfrm>
            <a:custGeom>
              <a:avLst/>
              <a:gdLst>
                <a:gd name="T0" fmla="*/ 52027 w 103315"/>
                <a:gd name="T1" fmla="*/ 42433 h 103315"/>
                <a:gd name="T2" fmla="*/ 61620 w 103315"/>
                <a:gd name="T3" fmla="*/ 52027 h 103315"/>
                <a:gd name="T4" fmla="*/ 52027 w 103315"/>
                <a:gd name="T5" fmla="*/ 61620 h 103315"/>
                <a:gd name="T6" fmla="*/ 42433 w 103315"/>
                <a:gd name="T7" fmla="*/ 52027 h 103315"/>
                <a:gd name="T8" fmla="*/ 52027 w 103315"/>
                <a:gd name="T9" fmla="*/ 42433 h 103315"/>
                <a:gd name="T10" fmla="*/ 52027 w 103315"/>
                <a:gd name="T11" fmla="*/ 5535 h 103315"/>
                <a:gd name="T12" fmla="*/ 5535 w 103315"/>
                <a:gd name="T13" fmla="*/ 52027 h 103315"/>
                <a:gd name="T14" fmla="*/ 52027 w 103315"/>
                <a:gd name="T15" fmla="*/ 98519 h 103315"/>
                <a:gd name="T16" fmla="*/ 98518 w 103315"/>
                <a:gd name="T17" fmla="*/ 52027 h 103315"/>
                <a:gd name="T18" fmla="*/ 52027 w 103315"/>
                <a:gd name="T19" fmla="*/ 5535 h 103315"/>
                <a:gd name="T20" fmla="*/ 52027 w 103315"/>
                <a:gd name="T21" fmla="*/ 5535 h 1033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315" h="103315">
                  <a:moveTo>
                    <a:pt x="52027" y="42433"/>
                  </a:moveTo>
                  <a:cubicBezTo>
                    <a:pt x="57192" y="42433"/>
                    <a:pt x="61620" y="46861"/>
                    <a:pt x="61620" y="52027"/>
                  </a:cubicBezTo>
                  <a:cubicBezTo>
                    <a:pt x="61620" y="57192"/>
                    <a:pt x="57192" y="61620"/>
                    <a:pt x="52027" y="61620"/>
                  </a:cubicBezTo>
                  <a:cubicBezTo>
                    <a:pt x="46861" y="61620"/>
                    <a:pt x="42433" y="57192"/>
                    <a:pt x="42433" y="52027"/>
                  </a:cubicBezTo>
                  <a:cubicBezTo>
                    <a:pt x="42433" y="46861"/>
                    <a:pt x="46861" y="42433"/>
                    <a:pt x="52027" y="42433"/>
                  </a:cubicBezTo>
                  <a:moveTo>
                    <a:pt x="52027" y="5535"/>
                  </a:moveTo>
                  <a:cubicBezTo>
                    <a:pt x="26198" y="5535"/>
                    <a:pt x="5535" y="26198"/>
                    <a:pt x="5535" y="52027"/>
                  </a:cubicBezTo>
                  <a:cubicBezTo>
                    <a:pt x="5535" y="77856"/>
                    <a:pt x="26198" y="98519"/>
                    <a:pt x="52027" y="98519"/>
                  </a:cubicBezTo>
                  <a:cubicBezTo>
                    <a:pt x="77855" y="98519"/>
                    <a:pt x="98518" y="77856"/>
                    <a:pt x="98518" y="52027"/>
                  </a:cubicBezTo>
                  <a:cubicBezTo>
                    <a:pt x="99257" y="26936"/>
                    <a:pt x="77855" y="5535"/>
                    <a:pt x="52027" y="5535"/>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30" name="Freeform: Shape 45">
              <a:extLst>
                <a:ext uri="{FF2B5EF4-FFF2-40B4-BE49-F238E27FC236}">
                  <a16:creationId xmlns:a16="http://schemas.microsoft.com/office/drawing/2014/main" xmlns="" id="{FB2304E9-4C9D-2747-AFEA-923D0285640A}"/>
                </a:ext>
                <a:ext uri="{C183D7F6-B498-43B3-948B-1728B52AA6E4}">
                  <adec:decorative xmlns:adec="http://schemas.microsoft.com/office/drawing/2017/decorative" xmlns="" val="1"/>
                </a:ext>
              </a:extLst>
            </p:cNvPr>
            <p:cNvSpPr>
              <a:spLocks/>
            </p:cNvSpPr>
            <p:nvPr/>
          </p:nvSpPr>
          <p:spPr bwMode="auto">
            <a:xfrm>
              <a:off x="1483606" y="2439321"/>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4647 w 405881"/>
                <a:gd name="T11" fmla="*/ 364926 h 405881"/>
                <a:gd name="T12" fmla="*/ 363450 w 405881"/>
                <a:gd name="T13" fmla="*/ 364926 h 405881"/>
                <a:gd name="T14" fmla="*/ 363450 w 405881"/>
                <a:gd name="T15" fmla="*/ 42433 h 405881"/>
                <a:gd name="T16" fmla="*/ 44647 w 405881"/>
                <a:gd name="T17" fmla="*/ 42433 h 405881"/>
                <a:gd name="T18" fmla="*/ 44647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4647" y="364925"/>
                  </a:moveTo>
                  <a:lnTo>
                    <a:pt x="363449" y="364925"/>
                  </a:lnTo>
                  <a:lnTo>
                    <a:pt x="363449" y="42433"/>
                  </a:lnTo>
                  <a:lnTo>
                    <a:pt x="44647" y="42433"/>
                  </a:lnTo>
                  <a:lnTo>
                    <a:pt x="44647"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61" name="Text Placeholder 160">
            <a:extLst>
              <a:ext uri="{FF2B5EF4-FFF2-40B4-BE49-F238E27FC236}">
                <a16:creationId xmlns:a16="http://schemas.microsoft.com/office/drawing/2014/main" xmlns="" id="{D6BAA41B-ADA6-4F4F-8AE0-F97CD6618CB4}"/>
              </a:ext>
            </a:extLst>
          </p:cNvPr>
          <p:cNvSpPr>
            <a:spLocks noGrp="1"/>
          </p:cNvSpPr>
          <p:nvPr>
            <p:ph type="body" sz="quarter" idx="20"/>
          </p:nvPr>
        </p:nvSpPr>
        <p:spPr>
          <a:xfrm>
            <a:off x="7838091" y="2251808"/>
            <a:ext cx="1455888" cy="327760"/>
          </a:xfrm>
        </p:spPr>
        <p:txBody>
          <a:bodyPr/>
          <a:lstStyle/>
          <a:p>
            <a:pPr algn="ctr"/>
            <a:r>
              <a:rPr lang="fa-IR" b="1" dirty="0"/>
              <a:t>قابلیت </a:t>
            </a:r>
            <a:r>
              <a:rPr lang="fa-IR" b="1" dirty="0" smtClean="0"/>
              <a:t>اجرا</a:t>
            </a:r>
            <a:endParaRPr lang="en-US" b="1" dirty="0"/>
          </a:p>
        </p:txBody>
      </p:sp>
      <p:grpSp>
        <p:nvGrpSpPr>
          <p:cNvPr id="114" name="Group 59" title="woman icon">
            <a:extLst>
              <a:ext uri="{FF2B5EF4-FFF2-40B4-BE49-F238E27FC236}">
                <a16:creationId xmlns:a16="http://schemas.microsoft.com/office/drawing/2014/main" xmlns="" id="{29238AC7-9C68-0D41-9337-A9CE6C06CB71}"/>
              </a:ext>
            </a:extLst>
          </p:cNvPr>
          <p:cNvGrpSpPr>
            <a:grpSpLocks/>
          </p:cNvGrpSpPr>
          <p:nvPr/>
        </p:nvGrpSpPr>
        <p:grpSpPr bwMode="auto">
          <a:xfrm>
            <a:off x="9141607" y="2969609"/>
            <a:ext cx="465017" cy="463429"/>
            <a:chOff x="2324888" y="2512379"/>
            <a:chExt cx="464919" cy="464919"/>
          </a:xfrm>
        </p:grpSpPr>
        <p:sp>
          <p:nvSpPr>
            <p:cNvPr id="115" name="Freeform: Shape 11">
              <a:extLst>
                <a:ext uri="{FF2B5EF4-FFF2-40B4-BE49-F238E27FC236}">
                  <a16:creationId xmlns:a16="http://schemas.microsoft.com/office/drawing/2014/main" xmlns="" id="{F933AFAC-76AD-5942-9E77-CACF9A562390}"/>
                </a:ext>
                <a:ext uri="{C183D7F6-B498-43B3-948B-1728B52AA6E4}">
                  <adec:decorative xmlns:adec="http://schemas.microsoft.com/office/drawing/2017/decorative" xmlns="" val="1"/>
                </a:ext>
              </a:extLst>
            </p:cNvPr>
            <p:cNvSpPr>
              <a:spLocks/>
            </p:cNvSpPr>
            <p:nvPr/>
          </p:nvSpPr>
          <p:spPr bwMode="auto">
            <a:xfrm>
              <a:off x="2417134" y="2593556"/>
              <a:ext cx="280427" cy="302566"/>
            </a:xfrm>
            <a:custGeom>
              <a:avLst/>
              <a:gdLst>
                <a:gd name="T0" fmla="*/ 133203 w 280427"/>
                <a:gd name="T1" fmla="*/ 5535 h 302566"/>
                <a:gd name="T2" fmla="*/ 19556 w 280427"/>
                <a:gd name="T3" fmla="*/ 119920 h 302566"/>
                <a:gd name="T4" fmla="*/ 22508 w 280427"/>
                <a:gd name="T5" fmla="*/ 150176 h 302566"/>
                <a:gd name="T6" fmla="*/ 7011 w 280427"/>
                <a:gd name="T7" fmla="*/ 240208 h 302566"/>
                <a:gd name="T8" fmla="*/ 5535 w 280427"/>
                <a:gd name="T9" fmla="*/ 245374 h 302566"/>
                <a:gd name="T10" fmla="*/ 8487 w 280427"/>
                <a:gd name="T11" fmla="*/ 249802 h 302566"/>
                <a:gd name="T12" fmla="*/ 93353 w 280427"/>
                <a:gd name="T13" fmla="*/ 273417 h 302566"/>
                <a:gd name="T14" fmla="*/ 141321 w 280427"/>
                <a:gd name="T15" fmla="*/ 301459 h 302566"/>
                <a:gd name="T16" fmla="*/ 189288 w 280427"/>
                <a:gd name="T17" fmla="*/ 273417 h 302566"/>
                <a:gd name="T18" fmla="*/ 275631 w 280427"/>
                <a:gd name="T19" fmla="*/ 249802 h 302566"/>
                <a:gd name="T20" fmla="*/ 278582 w 280427"/>
                <a:gd name="T21" fmla="*/ 245374 h 302566"/>
                <a:gd name="T22" fmla="*/ 277106 w 280427"/>
                <a:gd name="T23" fmla="*/ 240208 h 302566"/>
                <a:gd name="T24" fmla="*/ 260133 w 280427"/>
                <a:gd name="T25" fmla="*/ 155342 h 302566"/>
                <a:gd name="T26" fmla="*/ 263085 w 280427"/>
                <a:gd name="T27" fmla="*/ 124347 h 302566"/>
                <a:gd name="T28" fmla="*/ 191502 w 280427"/>
                <a:gd name="T29" fmla="*/ 32102 h 302566"/>
                <a:gd name="T30" fmla="*/ 133203 w 280427"/>
                <a:gd name="T31" fmla="*/ 5535 h 302566"/>
                <a:gd name="T32" fmla="*/ 133203 w 280427"/>
                <a:gd name="T33" fmla="*/ 5535 h 302566"/>
                <a:gd name="T34" fmla="*/ 184861 w 280427"/>
                <a:gd name="T35" fmla="*/ 103684 h 302566"/>
                <a:gd name="T36" fmla="*/ 211427 w 280427"/>
                <a:gd name="T37" fmla="*/ 173791 h 302566"/>
                <a:gd name="T38" fmla="*/ 180433 w 280427"/>
                <a:gd name="T39" fmla="*/ 262347 h 302566"/>
                <a:gd name="T40" fmla="*/ 180433 w 280427"/>
                <a:gd name="T41" fmla="*/ 262347 h 302566"/>
                <a:gd name="T42" fmla="*/ 140583 w 280427"/>
                <a:gd name="T43" fmla="*/ 286700 h 302566"/>
                <a:gd name="T44" fmla="*/ 100732 w 280427"/>
                <a:gd name="T45" fmla="*/ 261609 h 302566"/>
                <a:gd name="T46" fmla="*/ 100732 w 280427"/>
                <a:gd name="T47" fmla="*/ 261609 h 302566"/>
                <a:gd name="T48" fmla="*/ 70476 w 280427"/>
                <a:gd name="T49" fmla="*/ 190764 h 302566"/>
                <a:gd name="T50" fmla="*/ 122133 w 280427"/>
                <a:gd name="T51" fmla="*/ 145748 h 302566"/>
                <a:gd name="T52" fmla="*/ 136155 w 280427"/>
                <a:gd name="T53" fmla="*/ 142059 h 302566"/>
                <a:gd name="T54" fmla="*/ 184861 w 280427"/>
                <a:gd name="T55" fmla="*/ 103684 h 302566"/>
                <a:gd name="T56" fmla="*/ 184861 w 280427"/>
                <a:gd name="T57" fmla="*/ 103684 h 302566"/>
                <a:gd name="T58" fmla="*/ 105898 w 280427"/>
                <a:gd name="T59" fmla="*/ 172315 h 302566"/>
                <a:gd name="T60" fmla="*/ 96305 w 280427"/>
                <a:gd name="T61" fmla="*/ 181909 h 302566"/>
                <a:gd name="T62" fmla="*/ 105898 w 280427"/>
                <a:gd name="T63" fmla="*/ 191502 h 302566"/>
                <a:gd name="T64" fmla="*/ 115492 w 280427"/>
                <a:gd name="T65" fmla="*/ 181909 h 302566"/>
                <a:gd name="T66" fmla="*/ 105898 w 280427"/>
                <a:gd name="T67" fmla="*/ 172315 h 302566"/>
                <a:gd name="T68" fmla="*/ 105898 w 280427"/>
                <a:gd name="T69" fmla="*/ 172315 h 302566"/>
                <a:gd name="T70" fmla="*/ 176743 w 280427"/>
                <a:gd name="T71" fmla="*/ 172315 h 302566"/>
                <a:gd name="T72" fmla="*/ 167149 w 280427"/>
                <a:gd name="T73" fmla="*/ 181909 h 302566"/>
                <a:gd name="T74" fmla="*/ 176743 w 280427"/>
                <a:gd name="T75" fmla="*/ 191502 h 302566"/>
                <a:gd name="T76" fmla="*/ 186337 w 280427"/>
                <a:gd name="T77" fmla="*/ 181909 h 302566"/>
                <a:gd name="T78" fmla="*/ 176743 w 280427"/>
                <a:gd name="T79" fmla="*/ 172315 h 302566"/>
                <a:gd name="T80" fmla="*/ 176743 w 280427"/>
                <a:gd name="T81" fmla="*/ 172315 h 3025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0427" h="302566">
                  <a:moveTo>
                    <a:pt x="133203" y="5535"/>
                  </a:moveTo>
                  <a:cubicBezTo>
                    <a:pt x="63096" y="5535"/>
                    <a:pt x="19556" y="49075"/>
                    <a:pt x="19556" y="119920"/>
                  </a:cubicBezTo>
                  <a:cubicBezTo>
                    <a:pt x="19556" y="130251"/>
                    <a:pt x="21032" y="139845"/>
                    <a:pt x="22508" y="150176"/>
                  </a:cubicBezTo>
                  <a:cubicBezTo>
                    <a:pt x="26198" y="178957"/>
                    <a:pt x="30626" y="208476"/>
                    <a:pt x="7011" y="240208"/>
                  </a:cubicBezTo>
                  <a:cubicBezTo>
                    <a:pt x="6273" y="241684"/>
                    <a:pt x="5535" y="243160"/>
                    <a:pt x="5535" y="245374"/>
                  </a:cubicBezTo>
                  <a:cubicBezTo>
                    <a:pt x="5535" y="246850"/>
                    <a:pt x="7011" y="248326"/>
                    <a:pt x="8487" y="249802"/>
                  </a:cubicBezTo>
                  <a:cubicBezTo>
                    <a:pt x="9225" y="250540"/>
                    <a:pt x="35053" y="267513"/>
                    <a:pt x="93353" y="273417"/>
                  </a:cubicBezTo>
                  <a:cubicBezTo>
                    <a:pt x="108112" y="291128"/>
                    <a:pt x="125085" y="301459"/>
                    <a:pt x="141321" y="301459"/>
                  </a:cubicBezTo>
                  <a:cubicBezTo>
                    <a:pt x="157556" y="301459"/>
                    <a:pt x="174529" y="291866"/>
                    <a:pt x="189288" y="273417"/>
                  </a:cubicBezTo>
                  <a:cubicBezTo>
                    <a:pt x="247588" y="266775"/>
                    <a:pt x="274893" y="250540"/>
                    <a:pt x="275631" y="249802"/>
                  </a:cubicBezTo>
                  <a:cubicBezTo>
                    <a:pt x="277106" y="249064"/>
                    <a:pt x="277844" y="246850"/>
                    <a:pt x="278582" y="245374"/>
                  </a:cubicBezTo>
                  <a:cubicBezTo>
                    <a:pt x="278582" y="243898"/>
                    <a:pt x="278582" y="241684"/>
                    <a:pt x="277106" y="240208"/>
                  </a:cubicBezTo>
                  <a:cubicBezTo>
                    <a:pt x="253492" y="209214"/>
                    <a:pt x="256443" y="183385"/>
                    <a:pt x="260133" y="155342"/>
                  </a:cubicBezTo>
                  <a:cubicBezTo>
                    <a:pt x="261609" y="145748"/>
                    <a:pt x="263085" y="135417"/>
                    <a:pt x="263085" y="124347"/>
                  </a:cubicBezTo>
                  <a:cubicBezTo>
                    <a:pt x="263085" y="82283"/>
                    <a:pt x="244636" y="33578"/>
                    <a:pt x="191502" y="32102"/>
                  </a:cubicBezTo>
                  <a:cubicBezTo>
                    <a:pt x="169363" y="9963"/>
                    <a:pt x="147962" y="5535"/>
                    <a:pt x="133203" y="5535"/>
                  </a:cubicBezTo>
                  <a:close/>
                  <a:moveTo>
                    <a:pt x="184861" y="103684"/>
                  </a:moveTo>
                  <a:cubicBezTo>
                    <a:pt x="194454" y="114016"/>
                    <a:pt x="211427" y="136893"/>
                    <a:pt x="211427" y="173791"/>
                  </a:cubicBezTo>
                  <a:cubicBezTo>
                    <a:pt x="211427" y="223235"/>
                    <a:pt x="181171" y="262347"/>
                    <a:pt x="180433" y="262347"/>
                  </a:cubicBezTo>
                  <a:cubicBezTo>
                    <a:pt x="167887" y="277844"/>
                    <a:pt x="153866" y="286700"/>
                    <a:pt x="140583" y="286700"/>
                  </a:cubicBezTo>
                  <a:cubicBezTo>
                    <a:pt x="127299" y="286700"/>
                    <a:pt x="113278" y="277844"/>
                    <a:pt x="100732" y="261609"/>
                  </a:cubicBezTo>
                  <a:cubicBezTo>
                    <a:pt x="100732" y="261609"/>
                    <a:pt x="70476" y="232829"/>
                    <a:pt x="70476" y="190764"/>
                  </a:cubicBezTo>
                  <a:cubicBezTo>
                    <a:pt x="70476" y="158294"/>
                    <a:pt x="97781" y="151652"/>
                    <a:pt x="122133" y="145748"/>
                  </a:cubicBezTo>
                  <a:cubicBezTo>
                    <a:pt x="127299" y="144273"/>
                    <a:pt x="131727" y="143535"/>
                    <a:pt x="136155" y="142059"/>
                  </a:cubicBezTo>
                  <a:cubicBezTo>
                    <a:pt x="165673" y="133941"/>
                    <a:pt x="178957" y="115492"/>
                    <a:pt x="184861" y="103684"/>
                  </a:cubicBezTo>
                  <a:close/>
                  <a:moveTo>
                    <a:pt x="105898" y="172315"/>
                  </a:moveTo>
                  <a:cubicBezTo>
                    <a:pt x="100732" y="172315"/>
                    <a:pt x="96305" y="176743"/>
                    <a:pt x="96305" y="181909"/>
                  </a:cubicBezTo>
                  <a:cubicBezTo>
                    <a:pt x="96305" y="187075"/>
                    <a:pt x="100732" y="191502"/>
                    <a:pt x="105898" y="191502"/>
                  </a:cubicBezTo>
                  <a:cubicBezTo>
                    <a:pt x="111064" y="191502"/>
                    <a:pt x="115492" y="187075"/>
                    <a:pt x="115492" y="181909"/>
                  </a:cubicBezTo>
                  <a:cubicBezTo>
                    <a:pt x="115492" y="176743"/>
                    <a:pt x="111064" y="172315"/>
                    <a:pt x="105898" y="172315"/>
                  </a:cubicBezTo>
                  <a:close/>
                  <a:moveTo>
                    <a:pt x="176743" y="172315"/>
                  </a:moveTo>
                  <a:cubicBezTo>
                    <a:pt x="171577" y="172315"/>
                    <a:pt x="167149" y="176743"/>
                    <a:pt x="167149" y="181909"/>
                  </a:cubicBezTo>
                  <a:cubicBezTo>
                    <a:pt x="167149" y="187075"/>
                    <a:pt x="171577" y="191502"/>
                    <a:pt x="176743" y="191502"/>
                  </a:cubicBezTo>
                  <a:cubicBezTo>
                    <a:pt x="181909" y="191502"/>
                    <a:pt x="186337" y="187075"/>
                    <a:pt x="186337" y="181909"/>
                  </a:cubicBezTo>
                  <a:cubicBezTo>
                    <a:pt x="186337" y="176743"/>
                    <a:pt x="181909" y="172315"/>
                    <a:pt x="176743" y="172315"/>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16" name="Freeform: Shape 12">
              <a:extLst>
                <a:ext uri="{FF2B5EF4-FFF2-40B4-BE49-F238E27FC236}">
                  <a16:creationId xmlns:a16="http://schemas.microsoft.com/office/drawing/2014/main" xmlns="" id="{8DD84D77-8960-9445-9B7A-05EC553E0CB3}"/>
                </a:ext>
                <a:ext uri="{C183D7F6-B498-43B3-948B-1728B52AA6E4}">
                  <adec:decorative xmlns:adec="http://schemas.microsoft.com/office/drawing/2017/decorative" xmlns="" val="1"/>
                </a:ext>
              </a:extLst>
            </p:cNvPr>
            <p:cNvSpPr>
              <a:spLocks/>
            </p:cNvSpPr>
            <p:nvPr/>
          </p:nvSpPr>
          <p:spPr bwMode="auto">
            <a:xfrm>
              <a:off x="2324888" y="2512379"/>
              <a:ext cx="464919" cy="464919"/>
            </a:xfrm>
            <a:custGeom>
              <a:avLst/>
              <a:gdLst>
                <a:gd name="T0" fmla="*/ 463074 w 464919"/>
                <a:gd name="T1" fmla="*/ 463074 h 464919"/>
                <a:gd name="T2" fmla="*/ 5535 w 464919"/>
                <a:gd name="T3" fmla="*/ 463074 h 464919"/>
                <a:gd name="T4" fmla="*/ 5535 w 464919"/>
                <a:gd name="T5" fmla="*/ 5535 h 464919"/>
                <a:gd name="T6" fmla="*/ 463074 w 464919"/>
                <a:gd name="T7" fmla="*/ 5535 h 464919"/>
                <a:gd name="T8" fmla="*/ 463074 w 464919"/>
                <a:gd name="T9" fmla="*/ 463074 h 464919"/>
                <a:gd name="T10" fmla="*/ 50551 w 464919"/>
                <a:gd name="T11" fmla="*/ 420272 h 464919"/>
                <a:gd name="T12" fmla="*/ 418796 w 464919"/>
                <a:gd name="T13" fmla="*/ 420272 h 464919"/>
                <a:gd name="T14" fmla="*/ 418796 w 464919"/>
                <a:gd name="T15" fmla="*/ 48337 h 464919"/>
                <a:gd name="T16" fmla="*/ 50551 w 464919"/>
                <a:gd name="T17" fmla="*/ 48337 h 464919"/>
                <a:gd name="T18" fmla="*/ 50551 w 464919"/>
                <a:gd name="T19" fmla="*/ 420272 h 4649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919" h="464919">
                  <a:moveTo>
                    <a:pt x="463074" y="463074"/>
                  </a:moveTo>
                  <a:lnTo>
                    <a:pt x="5535" y="463074"/>
                  </a:lnTo>
                  <a:lnTo>
                    <a:pt x="5535" y="5535"/>
                  </a:lnTo>
                  <a:lnTo>
                    <a:pt x="463074" y="5535"/>
                  </a:lnTo>
                  <a:lnTo>
                    <a:pt x="463074" y="463074"/>
                  </a:lnTo>
                  <a:close/>
                  <a:moveTo>
                    <a:pt x="50551" y="420272"/>
                  </a:moveTo>
                  <a:lnTo>
                    <a:pt x="418796" y="420272"/>
                  </a:lnTo>
                  <a:lnTo>
                    <a:pt x="418796" y="48337"/>
                  </a:lnTo>
                  <a:lnTo>
                    <a:pt x="50551" y="48337"/>
                  </a:lnTo>
                  <a:lnTo>
                    <a:pt x="50551" y="42027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63" name="Text Placeholder 162">
            <a:extLst>
              <a:ext uri="{FF2B5EF4-FFF2-40B4-BE49-F238E27FC236}">
                <a16:creationId xmlns:a16="http://schemas.microsoft.com/office/drawing/2014/main" xmlns="" id="{B7AADBC1-2218-0B44-8A6C-00FC3A871429}"/>
              </a:ext>
            </a:extLst>
          </p:cNvPr>
          <p:cNvSpPr>
            <a:spLocks noGrp="1"/>
          </p:cNvSpPr>
          <p:nvPr>
            <p:ph type="body" sz="quarter" idx="22"/>
          </p:nvPr>
        </p:nvSpPr>
        <p:spPr>
          <a:xfrm>
            <a:off x="8608358" y="3472633"/>
            <a:ext cx="1518502" cy="532431"/>
          </a:xfrm>
        </p:spPr>
        <p:txBody>
          <a:bodyPr/>
          <a:lstStyle/>
          <a:p>
            <a:pPr algn="ctr"/>
            <a:r>
              <a:rPr lang="fa-IR" b="1" dirty="0" smtClean="0"/>
              <a:t>مقبولیت اخلاقی</a:t>
            </a:r>
            <a:endParaRPr lang="en-US" b="1" dirty="0"/>
          </a:p>
        </p:txBody>
      </p:sp>
      <p:grpSp>
        <p:nvGrpSpPr>
          <p:cNvPr id="120" name="Group 68" title="check mark icon">
            <a:extLst>
              <a:ext uri="{FF2B5EF4-FFF2-40B4-BE49-F238E27FC236}">
                <a16:creationId xmlns:a16="http://schemas.microsoft.com/office/drawing/2014/main" xmlns="" id="{24D6EF27-5F27-E440-A018-33287323D7A2}"/>
              </a:ext>
            </a:extLst>
          </p:cNvPr>
          <p:cNvGrpSpPr>
            <a:grpSpLocks/>
          </p:cNvGrpSpPr>
          <p:nvPr/>
        </p:nvGrpSpPr>
        <p:grpSpPr bwMode="auto">
          <a:xfrm>
            <a:off x="9531147" y="4534874"/>
            <a:ext cx="404708" cy="406294"/>
            <a:chOff x="3761709" y="4826643"/>
            <a:chExt cx="405882" cy="405882"/>
          </a:xfrm>
        </p:grpSpPr>
        <p:sp>
          <p:nvSpPr>
            <p:cNvPr id="121" name="Freeform: Shape 16">
              <a:extLst>
                <a:ext uri="{FF2B5EF4-FFF2-40B4-BE49-F238E27FC236}">
                  <a16:creationId xmlns:a16="http://schemas.microsoft.com/office/drawing/2014/main" xmlns="" id="{32FAC53D-7E19-DF40-BDAF-020D7B9F7CF5}"/>
                </a:ext>
                <a:ext uri="{C183D7F6-B498-43B3-948B-1728B52AA6E4}">
                  <adec:decorative xmlns:adec="http://schemas.microsoft.com/office/drawing/2017/decorative" xmlns="" val="1"/>
                </a:ext>
              </a:extLst>
            </p:cNvPr>
            <p:cNvSpPr>
              <a:spLocks/>
            </p:cNvSpPr>
            <p:nvPr/>
          </p:nvSpPr>
          <p:spPr bwMode="auto">
            <a:xfrm>
              <a:off x="3761709" y="482664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3909 w 405881"/>
                <a:gd name="T11" fmla="*/ 364926 h 405881"/>
                <a:gd name="T12" fmla="*/ 362712 w 405881"/>
                <a:gd name="T13" fmla="*/ 364926 h 405881"/>
                <a:gd name="T14" fmla="*/ 362712 w 405881"/>
                <a:gd name="T15" fmla="*/ 42433 h 405881"/>
                <a:gd name="T16" fmla="*/ 43909 w 405881"/>
                <a:gd name="T17" fmla="*/ 42433 h 405881"/>
                <a:gd name="T18" fmla="*/ 43909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3909" y="364925"/>
                  </a:moveTo>
                  <a:lnTo>
                    <a:pt x="362711" y="364925"/>
                  </a:lnTo>
                  <a:lnTo>
                    <a:pt x="362711" y="42433"/>
                  </a:lnTo>
                  <a:lnTo>
                    <a:pt x="43909" y="42433"/>
                  </a:lnTo>
                  <a:lnTo>
                    <a:pt x="43909"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22" name="Freeform: Shape 17">
              <a:extLst>
                <a:ext uri="{FF2B5EF4-FFF2-40B4-BE49-F238E27FC236}">
                  <a16:creationId xmlns:a16="http://schemas.microsoft.com/office/drawing/2014/main" xmlns="" id="{CBE42868-2427-E347-B3F9-0FCDB653979F}"/>
                </a:ext>
                <a:ext uri="{C183D7F6-B498-43B3-948B-1728B52AA6E4}">
                  <adec:decorative xmlns:adec="http://schemas.microsoft.com/office/drawing/2017/decorative" xmlns="" val="1"/>
                </a:ext>
              </a:extLst>
            </p:cNvPr>
            <p:cNvSpPr>
              <a:spLocks/>
            </p:cNvSpPr>
            <p:nvPr/>
          </p:nvSpPr>
          <p:spPr bwMode="auto">
            <a:xfrm>
              <a:off x="3833292" y="4919627"/>
              <a:ext cx="258288" cy="221390"/>
            </a:xfrm>
            <a:custGeom>
              <a:avLst/>
              <a:gdLst>
                <a:gd name="T0" fmla="*/ 75642 w 258288"/>
                <a:gd name="T1" fmla="*/ 215855 h 221390"/>
                <a:gd name="T2" fmla="*/ 5535 w 258288"/>
                <a:gd name="T3" fmla="*/ 145748 h 221390"/>
                <a:gd name="T4" fmla="*/ 33577 w 258288"/>
                <a:gd name="T5" fmla="*/ 117706 h 221390"/>
                <a:gd name="T6" fmla="*/ 75642 w 258288"/>
                <a:gd name="T7" fmla="*/ 159770 h 221390"/>
                <a:gd name="T8" fmla="*/ 229877 w 258288"/>
                <a:gd name="T9" fmla="*/ 5535 h 221390"/>
                <a:gd name="T10" fmla="*/ 257919 w 258288"/>
                <a:gd name="T11" fmla="*/ 33577 h 2213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288" h="221390">
                  <a:moveTo>
                    <a:pt x="75642" y="215855"/>
                  </a:moveTo>
                  <a:lnTo>
                    <a:pt x="5535" y="145748"/>
                  </a:lnTo>
                  <a:lnTo>
                    <a:pt x="33577" y="117706"/>
                  </a:lnTo>
                  <a:lnTo>
                    <a:pt x="75642" y="159770"/>
                  </a:lnTo>
                  <a:lnTo>
                    <a:pt x="229877" y="5535"/>
                  </a:lnTo>
                  <a:lnTo>
                    <a:pt x="257919" y="33577"/>
                  </a:lnTo>
                  <a:lnTo>
                    <a:pt x="75642" y="21585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65" name="Text Placeholder 164">
            <a:extLst>
              <a:ext uri="{FF2B5EF4-FFF2-40B4-BE49-F238E27FC236}">
                <a16:creationId xmlns:a16="http://schemas.microsoft.com/office/drawing/2014/main" xmlns="" id="{451DBFB9-279F-A840-80C6-2F0CEE8FFC7F}"/>
              </a:ext>
            </a:extLst>
          </p:cNvPr>
          <p:cNvSpPr>
            <a:spLocks noGrp="1"/>
          </p:cNvSpPr>
          <p:nvPr>
            <p:ph type="body" sz="quarter" idx="24"/>
          </p:nvPr>
        </p:nvSpPr>
        <p:spPr>
          <a:xfrm>
            <a:off x="8980794" y="5085184"/>
            <a:ext cx="1455888" cy="327760"/>
          </a:xfrm>
        </p:spPr>
        <p:txBody>
          <a:bodyPr/>
          <a:lstStyle/>
          <a:p>
            <a:pPr algn="ctr"/>
            <a:r>
              <a:rPr lang="fa-IR" b="1" dirty="0" smtClean="0"/>
              <a:t>کاربرد داشتن</a:t>
            </a:r>
            <a:endParaRPr lang="en-US" b="1" dirty="0"/>
          </a:p>
        </p:txBody>
      </p:sp>
      <p:cxnSp>
        <p:nvCxnSpPr>
          <p:cNvPr id="38" name="Straight Connector 37"/>
          <p:cNvCxnSpPr/>
          <p:nvPr/>
        </p:nvCxnSpPr>
        <p:spPr>
          <a:xfrm flipV="1">
            <a:off x="117748" y="1542642"/>
            <a:ext cx="5348971" cy="1415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61764" y="2132856"/>
            <a:ext cx="4212004" cy="3785652"/>
          </a:xfrm>
          <a:prstGeom prst="rect">
            <a:avLst/>
          </a:prstGeom>
        </p:spPr>
        <p:txBody>
          <a:bodyPr wrap="square">
            <a:spAutoFit/>
          </a:bodyPr>
          <a:lstStyle/>
          <a:p>
            <a:pPr algn="r" rtl="1"/>
            <a:r>
              <a:rPr lang="fa-IR" sz="2000" dirty="0" smtClean="0">
                <a:solidFill>
                  <a:schemeClr val="accent2">
                    <a:lumMod val="50000"/>
                  </a:schemeClr>
                </a:solidFill>
                <a:cs typeface="B Titr" panose="00000700000000000000" pitchFamily="2" charset="-78"/>
              </a:rPr>
              <a:t>مقبولیت </a:t>
            </a:r>
            <a:r>
              <a:rPr lang="fa-IR" sz="2000" dirty="0">
                <a:solidFill>
                  <a:schemeClr val="accent2">
                    <a:lumMod val="50000"/>
                  </a:schemeClr>
                </a:solidFill>
                <a:cs typeface="B Titr" panose="00000700000000000000" pitchFamily="2" charset="-78"/>
              </a:rPr>
              <a:t>سیاسی </a:t>
            </a:r>
            <a:endParaRPr lang="fa-IR" sz="2000" dirty="0" smtClean="0">
              <a:solidFill>
                <a:schemeClr val="accent2">
                  <a:lumMod val="50000"/>
                </a:schemeClr>
              </a:solidFill>
              <a:cs typeface="B Titr" panose="00000700000000000000" pitchFamily="2" charset="-78"/>
            </a:endParaRPr>
          </a:p>
          <a:p>
            <a:pPr algn="justLow" rtl="1"/>
            <a:r>
              <a:rPr lang="fa-IR" sz="2000" dirty="0" smtClean="0"/>
              <a:t>توصیه </a:t>
            </a:r>
            <a:r>
              <a:rPr lang="fa-IR" sz="2000" dirty="0"/>
              <a:t>می شود عنوانی انتخاب شود که مورد توجه و حمایت </a:t>
            </a:r>
            <a:r>
              <a:rPr lang="fa-IR" sz="2000" dirty="0" smtClean="0"/>
              <a:t>مسؤلین </a:t>
            </a:r>
            <a:r>
              <a:rPr lang="fa-IR" sz="2000" dirty="0"/>
              <a:t>باشد. این مسئله بکار گرفته شدن نتایج را افزایش </a:t>
            </a:r>
            <a:r>
              <a:rPr lang="fa-IR" sz="2000" dirty="0" smtClean="0"/>
              <a:t>می دهد</a:t>
            </a:r>
            <a:r>
              <a:rPr lang="fa-IR" sz="2000" dirty="0"/>
              <a:t>. با این حال تحت شرایط خاصی ممکن است شما احساس کنید که باید مطالعاتی در زمینه تغییر سیاست های جاری انجام دهید. در آن صورت، برای کاهش برخوردهای احتمالی در مراحل اولیه، سیاست گزاران را در اجرای پروژه پیشنهادی خود درگیر کنید.</a:t>
            </a:r>
            <a:endParaRPr lang="en-US" sz="1800" dirty="0"/>
          </a:p>
        </p:txBody>
      </p:sp>
      <p:sp>
        <p:nvSpPr>
          <p:cNvPr id="31" name="Text Placeholder 166">
            <a:extLst>
              <a:ext uri="{FF2B5EF4-FFF2-40B4-BE49-F238E27FC236}">
                <a16:creationId xmlns:a16="http://schemas.microsoft.com/office/drawing/2014/main" xmlns="" id="{008EF577-57DA-AC49-AD61-1785C58C635A}"/>
              </a:ext>
            </a:extLst>
          </p:cNvPr>
          <p:cNvSpPr>
            <a:spLocks noGrp="1"/>
          </p:cNvSpPr>
          <p:nvPr>
            <p:ph type="body" sz="quarter" idx="26"/>
          </p:nvPr>
        </p:nvSpPr>
        <p:spPr>
          <a:xfrm>
            <a:off x="9118748" y="238321"/>
            <a:ext cx="2864796" cy="814415"/>
          </a:xfrm>
        </p:spPr>
        <p:txBody>
          <a:bodyPr>
            <a:normAutofit fontScale="70000" lnSpcReduction="20000"/>
          </a:bodyPr>
          <a:lstStyle/>
          <a:p>
            <a:pPr algn="justLow" rtl="1">
              <a:lnSpc>
                <a:spcPct val="170000"/>
              </a:lnSpc>
            </a:pPr>
            <a:r>
              <a:rPr lang="fa-IR" sz="2200" b="1" dirty="0">
                <a:solidFill>
                  <a:schemeClr val="tx1"/>
                </a:solidFill>
              </a:rPr>
              <a:t>معیارهای سازمان جهانی </a:t>
            </a:r>
            <a:r>
              <a:rPr lang="fa-IR" sz="2200" b="1" dirty="0" smtClean="0">
                <a:solidFill>
                  <a:schemeClr val="tx1"/>
                </a:solidFill>
              </a:rPr>
              <a:t>بهداشت برای </a:t>
            </a:r>
            <a:r>
              <a:rPr lang="fa-IR" sz="2200" b="1" dirty="0">
                <a:solidFill>
                  <a:schemeClr val="tx1"/>
                </a:solidFill>
              </a:rPr>
              <a:t>انتخاب موضوع</a:t>
            </a:r>
            <a:endParaRPr lang="en-US" sz="2200" b="1" dirty="0">
              <a:solidFill>
                <a:schemeClr val="tx1"/>
              </a:solidFill>
            </a:endParaRPr>
          </a:p>
          <a:p>
            <a:pPr algn="r" rtl="1"/>
            <a:endParaRPr lang="en-US" dirty="0"/>
          </a:p>
        </p:txBody>
      </p:sp>
    </p:spTree>
    <p:extLst>
      <p:ext uri="{BB962C8B-B14F-4D97-AF65-F5344CB8AC3E}">
        <p14:creationId xmlns:p14="http://schemas.microsoft.com/office/powerpoint/2010/main" val="235014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xmlns="" id="{1911B398-56A9-FA44-A101-C45D3E8FBDB7}"/>
              </a:ext>
            </a:extLst>
          </p:cNvPr>
          <p:cNvSpPr>
            <a:spLocks noGrp="1"/>
          </p:cNvSpPr>
          <p:nvPr>
            <p:ph type="title"/>
          </p:nvPr>
        </p:nvSpPr>
        <p:spPr>
          <a:xfrm>
            <a:off x="480592" y="262501"/>
            <a:ext cx="4893740" cy="1227598"/>
          </a:xfrm>
        </p:spPr>
        <p:txBody>
          <a:bodyPr>
            <a:normAutofit fontScale="90000"/>
          </a:bodyPr>
          <a:lstStyle/>
          <a:p>
            <a:r>
              <a:rPr lang="fa-IR" dirty="0" smtClean="0">
                <a:cs typeface="B Titr" panose="00000700000000000000" pitchFamily="2" charset="-78"/>
              </a:rPr>
              <a:t>معیارهای انتخاب موضوع</a:t>
            </a:r>
            <a:endParaRPr lang="en-US" dirty="0">
              <a:cs typeface="B Titr" panose="00000700000000000000" pitchFamily="2" charset="-78"/>
            </a:endParaRPr>
          </a:p>
        </p:txBody>
      </p:sp>
      <p:sp>
        <p:nvSpPr>
          <p:cNvPr id="131" name="Freeform: Shape 22" title="star icon">
            <a:extLst>
              <a:ext uri="{FF2B5EF4-FFF2-40B4-BE49-F238E27FC236}">
                <a16:creationId xmlns:a16="http://schemas.microsoft.com/office/drawing/2014/main" xmlns="" id="{406BAEC9-2733-3E4F-B489-225B992D3EFD}"/>
              </a:ext>
            </a:extLst>
          </p:cNvPr>
          <p:cNvSpPr>
            <a:spLocks/>
          </p:cNvSpPr>
          <p:nvPr/>
        </p:nvSpPr>
        <p:spPr bwMode="auto">
          <a:xfrm>
            <a:off x="4955666" y="4221088"/>
            <a:ext cx="620550" cy="590396"/>
          </a:xfrm>
          <a:custGeom>
            <a:avLst/>
            <a:gdLst>
              <a:gd name="T0" fmla="*/ 614357 w 619892"/>
              <a:gd name="T1" fmla="*/ 226925 h 590373"/>
              <a:gd name="T2" fmla="*/ 381898 w 619892"/>
              <a:gd name="T3" fmla="*/ 226925 h 590373"/>
              <a:gd name="T4" fmla="*/ 311053 w 619892"/>
              <a:gd name="T5" fmla="*/ 5535 h 590373"/>
              <a:gd name="T6" fmla="*/ 237994 w 619892"/>
              <a:gd name="T7" fmla="*/ 226187 h 590373"/>
              <a:gd name="T8" fmla="*/ 5535 w 619892"/>
              <a:gd name="T9" fmla="*/ 225449 h 590373"/>
              <a:gd name="T10" fmla="*/ 7749 w 619892"/>
              <a:gd name="T11" fmla="*/ 226925 h 590373"/>
              <a:gd name="T12" fmla="*/ 5535 w 619892"/>
              <a:gd name="T13" fmla="*/ 226925 h 590373"/>
              <a:gd name="T14" fmla="*/ 193716 w 619892"/>
              <a:gd name="T15" fmla="*/ 363449 h 590373"/>
              <a:gd name="T16" fmla="*/ 122134 w 619892"/>
              <a:gd name="T17" fmla="*/ 584839 h 590373"/>
              <a:gd name="T18" fmla="*/ 310315 w 619892"/>
              <a:gd name="T19" fmla="*/ 448315 h 590373"/>
              <a:gd name="T20" fmla="*/ 497020 w 619892"/>
              <a:gd name="T21" fmla="*/ 585576 h 590373"/>
              <a:gd name="T22" fmla="*/ 426176 w 619892"/>
              <a:gd name="T23" fmla="*/ 364186 h 590373"/>
              <a:gd name="T24" fmla="*/ 614357 w 619892"/>
              <a:gd name="T25" fmla="*/ 226925 h 590373"/>
              <a:gd name="T26" fmla="*/ 433555 w 619892"/>
              <a:gd name="T27" fmla="*/ 498496 h 590373"/>
              <a:gd name="T28" fmla="*/ 309577 w 619892"/>
              <a:gd name="T29" fmla="*/ 407727 h 590373"/>
              <a:gd name="T30" fmla="*/ 184861 w 619892"/>
              <a:gd name="T31" fmla="*/ 498496 h 590373"/>
              <a:gd name="T32" fmla="*/ 232829 w 619892"/>
              <a:gd name="T33" fmla="*/ 351641 h 590373"/>
              <a:gd name="T34" fmla="*/ 108112 w 619892"/>
              <a:gd name="T35" fmla="*/ 260871 h 590373"/>
              <a:gd name="T36" fmla="*/ 109588 w 619892"/>
              <a:gd name="T37" fmla="*/ 260871 h 590373"/>
              <a:gd name="T38" fmla="*/ 107375 w 619892"/>
              <a:gd name="T39" fmla="*/ 259395 h 590373"/>
              <a:gd name="T40" fmla="*/ 261609 w 619892"/>
              <a:gd name="T41" fmla="*/ 260133 h 590373"/>
              <a:gd name="T42" fmla="*/ 310315 w 619892"/>
              <a:gd name="T43" fmla="*/ 113278 h 590373"/>
              <a:gd name="T44" fmla="*/ 357545 w 619892"/>
              <a:gd name="T45" fmla="*/ 260871 h 590373"/>
              <a:gd name="T46" fmla="*/ 512518 w 619892"/>
              <a:gd name="T47" fmla="*/ 260871 h 590373"/>
              <a:gd name="T48" fmla="*/ 387063 w 619892"/>
              <a:gd name="T49" fmla="*/ 352379 h 590373"/>
              <a:gd name="T50" fmla="*/ 433555 w 619892"/>
              <a:gd name="T51" fmla="*/ 498496 h 5903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9892" h="590373">
                <a:moveTo>
                  <a:pt x="614357" y="226925"/>
                </a:moveTo>
                <a:lnTo>
                  <a:pt x="381898" y="226925"/>
                </a:lnTo>
                <a:lnTo>
                  <a:pt x="311053" y="5535"/>
                </a:lnTo>
                <a:lnTo>
                  <a:pt x="237994" y="226187"/>
                </a:lnTo>
                <a:lnTo>
                  <a:pt x="5535" y="225449"/>
                </a:lnTo>
                <a:lnTo>
                  <a:pt x="7749" y="226925"/>
                </a:lnTo>
                <a:lnTo>
                  <a:pt x="5535" y="226925"/>
                </a:lnTo>
                <a:lnTo>
                  <a:pt x="193716" y="363449"/>
                </a:lnTo>
                <a:lnTo>
                  <a:pt x="122134" y="584839"/>
                </a:lnTo>
                <a:lnTo>
                  <a:pt x="310315" y="448315"/>
                </a:lnTo>
                <a:lnTo>
                  <a:pt x="497020" y="585576"/>
                </a:lnTo>
                <a:lnTo>
                  <a:pt x="426176" y="364186"/>
                </a:lnTo>
                <a:lnTo>
                  <a:pt x="614357" y="226925"/>
                </a:lnTo>
                <a:close/>
                <a:moveTo>
                  <a:pt x="433555" y="498496"/>
                </a:moveTo>
                <a:lnTo>
                  <a:pt x="309577" y="407727"/>
                </a:lnTo>
                <a:lnTo>
                  <a:pt x="184861" y="498496"/>
                </a:lnTo>
                <a:lnTo>
                  <a:pt x="232829" y="351641"/>
                </a:lnTo>
                <a:lnTo>
                  <a:pt x="108112" y="260871"/>
                </a:lnTo>
                <a:lnTo>
                  <a:pt x="109588" y="260871"/>
                </a:lnTo>
                <a:lnTo>
                  <a:pt x="107375" y="259395"/>
                </a:lnTo>
                <a:lnTo>
                  <a:pt x="261609" y="260133"/>
                </a:lnTo>
                <a:lnTo>
                  <a:pt x="310315" y="113278"/>
                </a:lnTo>
                <a:lnTo>
                  <a:pt x="357545" y="260871"/>
                </a:lnTo>
                <a:lnTo>
                  <a:pt x="512518" y="260871"/>
                </a:lnTo>
                <a:lnTo>
                  <a:pt x="387063" y="352379"/>
                </a:lnTo>
                <a:lnTo>
                  <a:pt x="433555" y="498496"/>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52" name="Text Placeholder 151">
            <a:extLst>
              <a:ext uri="{FF2B5EF4-FFF2-40B4-BE49-F238E27FC236}">
                <a16:creationId xmlns:a16="http://schemas.microsoft.com/office/drawing/2014/main" xmlns="" id="{62964362-2916-FD47-9348-BE7D04471471}"/>
              </a:ext>
            </a:extLst>
          </p:cNvPr>
          <p:cNvSpPr>
            <a:spLocks noGrp="1"/>
          </p:cNvSpPr>
          <p:nvPr>
            <p:ph type="body" sz="quarter" idx="11"/>
          </p:nvPr>
        </p:nvSpPr>
        <p:spPr>
          <a:xfrm>
            <a:off x="4562344" y="4841933"/>
            <a:ext cx="1455888" cy="532431"/>
          </a:xfrm>
        </p:spPr>
        <p:txBody>
          <a:bodyPr/>
          <a:lstStyle/>
          <a:p>
            <a:pPr algn="ctr"/>
            <a:r>
              <a:rPr lang="fa-IR" b="1" dirty="0" smtClean="0"/>
              <a:t>مقبولیت سیاسی</a:t>
            </a:r>
            <a:endParaRPr lang="en-US" b="1" dirty="0"/>
          </a:p>
        </p:txBody>
      </p:sp>
      <p:sp>
        <p:nvSpPr>
          <p:cNvPr id="123" name="Freeform: Shape 27" title="envelope icon">
            <a:extLst>
              <a:ext uri="{FF2B5EF4-FFF2-40B4-BE49-F238E27FC236}">
                <a16:creationId xmlns:a16="http://schemas.microsoft.com/office/drawing/2014/main" xmlns="" id="{63BC025D-2A66-144E-95C9-57514BF7DF56}"/>
              </a:ext>
            </a:extLst>
          </p:cNvPr>
          <p:cNvSpPr>
            <a:spLocks/>
          </p:cNvSpPr>
          <p:nvPr/>
        </p:nvSpPr>
        <p:spPr bwMode="auto">
          <a:xfrm>
            <a:off x="5466719" y="2808828"/>
            <a:ext cx="538022" cy="392011"/>
          </a:xfrm>
          <a:custGeom>
            <a:avLst/>
            <a:gdLst>
              <a:gd name="T0" fmla="*/ 4287 w 538715"/>
              <a:gd name="T1" fmla="*/ 391719 h 391122"/>
              <a:gd name="T2" fmla="*/ 4287 w 538715"/>
              <a:gd name="T3" fmla="*/ 4287 h 391122"/>
              <a:gd name="T4" fmla="*/ 540052 w 538715"/>
              <a:gd name="T5" fmla="*/ 4287 h 391122"/>
              <a:gd name="T6" fmla="*/ 540052 w 538715"/>
              <a:gd name="T7" fmla="*/ 391719 h 391122"/>
              <a:gd name="T8" fmla="*/ 4287 w 538715"/>
              <a:gd name="T9" fmla="*/ 391719 h 391122"/>
              <a:gd name="T10" fmla="*/ 482490 w 538715"/>
              <a:gd name="T11" fmla="*/ 357773 h 391122"/>
              <a:gd name="T12" fmla="*/ 353346 w 538715"/>
              <a:gd name="T13" fmla="*/ 232319 h 391122"/>
              <a:gd name="T14" fmla="*/ 377699 w 538715"/>
              <a:gd name="T15" fmla="*/ 208704 h 391122"/>
              <a:gd name="T16" fmla="*/ 506843 w 538715"/>
              <a:gd name="T17" fmla="*/ 334158 h 391122"/>
              <a:gd name="T18" fmla="*/ 506843 w 538715"/>
              <a:gd name="T19" fmla="*/ 53731 h 391122"/>
              <a:gd name="T20" fmla="*/ 283239 w 538715"/>
              <a:gd name="T21" fmla="*/ 224939 h 391122"/>
              <a:gd name="T22" fmla="*/ 272908 w 538715"/>
              <a:gd name="T23" fmla="*/ 228629 h 391122"/>
              <a:gd name="T24" fmla="*/ 262575 w 538715"/>
              <a:gd name="T25" fmla="*/ 224939 h 391122"/>
              <a:gd name="T26" fmla="*/ 38233 w 538715"/>
              <a:gd name="T27" fmla="*/ 54468 h 391122"/>
              <a:gd name="T28" fmla="*/ 38233 w 538715"/>
              <a:gd name="T29" fmla="*/ 334896 h 391122"/>
              <a:gd name="T30" fmla="*/ 167377 w 538715"/>
              <a:gd name="T31" fmla="*/ 209441 h 391122"/>
              <a:gd name="T32" fmla="*/ 191730 w 538715"/>
              <a:gd name="T33" fmla="*/ 233056 h 391122"/>
              <a:gd name="T34" fmla="*/ 62586 w 538715"/>
              <a:gd name="T35" fmla="*/ 358511 h 391122"/>
              <a:gd name="T36" fmla="*/ 482490 w 538715"/>
              <a:gd name="T37" fmla="*/ 357773 h 391122"/>
              <a:gd name="T38" fmla="*/ 482490 w 538715"/>
              <a:gd name="T39" fmla="*/ 357773 h 391122"/>
              <a:gd name="T40" fmla="*/ 272170 w 538715"/>
              <a:gd name="T41" fmla="*/ 190992 h 391122"/>
              <a:gd name="T42" fmla="*/ 473635 w 538715"/>
              <a:gd name="T43" fmla="*/ 36758 h 391122"/>
              <a:gd name="T44" fmla="*/ 69966 w 538715"/>
              <a:gd name="T45" fmla="*/ 36758 h 391122"/>
              <a:gd name="T46" fmla="*/ 272170 w 538715"/>
              <a:gd name="T47" fmla="*/ 190992 h 391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8715" h="391122">
                <a:moveTo>
                  <a:pt x="4287" y="391719"/>
                </a:moveTo>
                <a:lnTo>
                  <a:pt x="4287" y="4287"/>
                </a:lnTo>
                <a:lnTo>
                  <a:pt x="540051" y="4287"/>
                </a:lnTo>
                <a:lnTo>
                  <a:pt x="540051" y="391719"/>
                </a:lnTo>
                <a:lnTo>
                  <a:pt x="4287" y="391719"/>
                </a:lnTo>
                <a:close/>
                <a:moveTo>
                  <a:pt x="482489" y="357773"/>
                </a:moveTo>
                <a:lnTo>
                  <a:pt x="353345" y="232319"/>
                </a:lnTo>
                <a:lnTo>
                  <a:pt x="377698" y="208704"/>
                </a:lnTo>
                <a:lnTo>
                  <a:pt x="506842" y="334158"/>
                </a:lnTo>
                <a:lnTo>
                  <a:pt x="506842" y="53731"/>
                </a:lnTo>
                <a:lnTo>
                  <a:pt x="283238" y="224939"/>
                </a:lnTo>
                <a:cubicBezTo>
                  <a:pt x="280286" y="227153"/>
                  <a:pt x="276597" y="228629"/>
                  <a:pt x="272907" y="228629"/>
                </a:cubicBezTo>
                <a:cubicBezTo>
                  <a:pt x="269217" y="228629"/>
                  <a:pt x="265527" y="227153"/>
                  <a:pt x="262575" y="224939"/>
                </a:cubicBezTo>
                <a:lnTo>
                  <a:pt x="38233" y="54468"/>
                </a:lnTo>
                <a:lnTo>
                  <a:pt x="38233" y="334896"/>
                </a:lnTo>
                <a:lnTo>
                  <a:pt x="167377" y="209441"/>
                </a:lnTo>
                <a:lnTo>
                  <a:pt x="191730" y="233056"/>
                </a:lnTo>
                <a:lnTo>
                  <a:pt x="62586" y="358511"/>
                </a:lnTo>
                <a:lnTo>
                  <a:pt x="482489" y="357773"/>
                </a:lnTo>
                <a:close/>
                <a:moveTo>
                  <a:pt x="272169" y="190992"/>
                </a:moveTo>
                <a:lnTo>
                  <a:pt x="473634" y="36758"/>
                </a:lnTo>
                <a:lnTo>
                  <a:pt x="69966" y="36758"/>
                </a:lnTo>
                <a:lnTo>
                  <a:pt x="272169" y="190992"/>
                </a:lnTo>
                <a:close/>
              </a:path>
            </a:pathLst>
          </a:custGeom>
          <a:solidFill>
            <a:srgbClr val="000000"/>
          </a:solidFill>
          <a:ln>
            <a:noFill/>
          </a:ln>
          <a:extLst>
            <a:ext uri="{91240B29-F687-4F45-9708-019B960494DF}">
              <a14:hiddenLine xmlns:a14="http://schemas.microsoft.com/office/drawing/2010/main" w="7377" cap="flat">
                <a:solidFill>
                  <a:srgbClr val="000000"/>
                </a:solidFill>
                <a:prstDash val="solid"/>
                <a:miter lim="800000"/>
                <a:headEnd/>
                <a:tailEnd/>
              </a14:hiddenLine>
            </a:ext>
          </a:extLst>
        </p:spPr>
        <p:txBody>
          <a:bodyPr anchor="ctr"/>
          <a:lstStyle/>
          <a:p>
            <a:endParaRPr lang="en-US" sz="2399" dirty="0"/>
          </a:p>
        </p:txBody>
      </p:sp>
      <p:sp>
        <p:nvSpPr>
          <p:cNvPr id="155" name="Text Placeholder 154">
            <a:extLst>
              <a:ext uri="{FF2B5EF4-FFF2-40B4-BE49-F238E27FC236}">
                <a16:creationId xmlns:a16="http://schemas.microsoft.com/office/drawing/2014/main" xmlns="" id="{FB5E3952-AA46-4545-B819-BE296D4281EF}"/>
              </a:ext>
            </a:extLst>
          </p:cNvPr>
          <p:cNvSpPr>
            <a:spLocks noGrp="1"/>
          </p:cNvSpPr>
          <p:nvPr>
            <p:ph type="body" sz="quarter" idx="14"/>
          </p:nvPr>
        </p:nvSpPr>
        <p:spPr>
          <a:xfrm>
            <a:off x="4998564" y="3284984"/>
            <a:ext cx="1455888" cy="532431"/>
          </a:xfrm>
        </p:spPr>
        <p:txBody>
          <a:bodyPr/>
          <a:lstStyle/>
          <a:p>
            <a:pPr algn="ctr"/>
            <a:r>
              <a:rPr lang="fa-IR" b="1" dirty="0" smtClean="0"/>
              <a:t>فوریت اطلاعات</a:t>
            </a:r>
            <a:endParaRPr lang="en-US" b="1" dirty="0"/>
          </a:p>
        </p:txBody>
      </p:sp>
      <p:grpSp>
        <p:nvGrpSpPr>
          <p:cNvPr id="117" name="Group 60" title="man icon">
            <a:extLst>
              <a:ext uri="{FF2B5EF4-FFF2-40B4-BE49-F238E27FC236}">
                <a16:creationId xmlns:a16="http://schemas.microsoft.com/office/drawing/2014/main" xmlns="" id="{E8879A3D-78E1-FA44-9275-D338E2F33C20}"/>
              </a:ext>
            </a:extLst>
          </p:cNvPr>
          <p:cNvGrpSpPr>
            <a:grpSpLocks/>
          </p:cNvGrpSpPr>
          <p:nvPr/>
        </p:nvGrpSpPr>
        <p:grpSpPr bwMode="auto">
          <a:xfrm>
            <a:off x="6382394" y="1461725"/>
            <a:ext cx="465016" cy="463429"/>
            <a:chOff x="3087207" y="2512379"/>
            <a:chExt cx="464919" cy="464919"/>
          </a:xfrm>
        </p:grpSpPr>
        <p:sp>
          <p:nvSpPr>
            <p:cNvPr id="118" name="Freeform: Shape 13">
              <a:extLst>
                <a:ext uri="{FF2B5EF4-FFF2-40B4-BE49-F238E27FC236}">
                  <a16:creationId xmlns:a16="http://schemas.microsoft.com/office/drawing/2014/main" xmlns="" id="{5D9D9D6D-F88B-9C44-8745-F3618906C62E}"/>
                </a:ext>
                <a:ext uri="{C183D7F6-B498-43B3-948B-1728B52AA6E4}">
                  <adec:decorative xmlns:adec="http://schemas.microsoft.com/office/drawing/2017/decorative" xmlns="" val="1"/>
                </a:ext>
              </a:extLst>
            </p:cNvPr>
            <p:cNvSpPr>
              <a:spLocks/>
            </p:cNvSpPr>
            <p:nvPr/>
          </p:nvSpPr>
          <p:spPr bwMode="auto">
            <a:xfrm>
              <a:off x="3087207" y="2512379"/>
              <a:ext cx="464919" cy="464919"/>
            </a:xfrm>
            <a:custGeom>
              <a:avLst/>
              <a:gdLst>
                <a:gd name="T0" fmla="*/ 463074 w 464919"/>
                <a:gd name="T1" fmla="*/ 463074 h 464919"/>
                <a:gd name="T2" fmla="*/ 5535 w 464919"/>
                <a:gd name="T3" fmla="*/ 463074 h 464919"/>
                <a:gd name="T4" fmla="*/ 5535 w 464919"/>
                <a:gd name="T5" fmla="*/ 5535 h 464919"/>
                <a:gd name="T6" fmla="*/ 463074 w 464919"/>
                <a:gd name="T7" fmla="*/ 5535 h 464919"/>
                <a:gd name="T8" fmla="*/ 463074 w 464919"/>
                <a:gd name="T9" fmla="*/ 463074 h 464919"/>
                <a:gd name="T10" fmla="*/ 49813 w 464919"/>
                <a:gd name="T11" fmla="*/ 420272 h 464919"/>
                <a:gd name="T12" fmla="*/ 418058 w 464919"/>
                <a:gd name="T13" fmla="*/ 420272 h 464919"/>
                <a:gd name="T14" fmla="*/ 418058 w 464919"/>
                <a:gd name="T15" fmla="*/ 48337 h 464919"/>
                <a:gd name="T16" fmla="*/ 49813 w 464919"/>
                <a:gd name="T17" fmla="*/ 48337 h 464919"/>
                <a:gd name="T18" fmla="*/ 49813 w 464919"/>
                <a:gd name="T19" fmla="*/ 420272 h 4649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919" h="464919">
                  <a:moveTo>
                    <a:pt x="463074" y="463074"/>
                  </a:moveTo>
                  <a:lnTo>
                    <a:pt x="5535" y="463074"/>
                  </a:lnTo>
                  <a:lnTo>
                    <a:pt x="5535" y="5535"/>
                  </a:lnTo>
                  <a:lnTo>
                    <a:pt x="463074" y="5535"/>
                  </a:lnTo>
                  <a:lnTo>
                    <a:pt x="463074" y="463074"/>
                  </a:lnTo>
                  <a:close/>
                  <a:moveTo>
                    <a:pt x="49813" y="420272"/>
                  </a:moveTo>
                  <a:lnTo>
                    <a:pt x="418058" y="420272"/>
                  </a:lnTo>
                  <a:lnTo>
                    <a:pt x="418058" y="48337"/>
                  </a:lnTo>
                  <a:lnTo>
                    <a:pt x="49813" y="48337"/>
                  </a:lnTo>
                  <a:lnTo>
                    <a:pt x="49813" y="42027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19" name="Freeform: Shape 14">
              <a:extLst>
                <a:ext uri="{FF2B5EF4-FFF2-40B4-BE49-F238E27FC236}">
                  <a16:creationId xmlns:a16="http://schemas.microsoft.com/office/drawing/2014/main" xmlns="" id="{D1FDCEB8-5229-4E4F-A423-CE5A3A57422F}"/>
                </a:ext>
                <a:ext uri="{C183D7F6-B498-43B3-948B-1728B52AA6E4}">
                  <adec:decorative xmlns:adec="http://schemas.microsoft.com/office/drawing/2017/decorative" xmlns="" val="1"/>
                </a:ext>
              </a:extLst>
            </p:cNvPr>
            <p:cNvSpPr>
              <a:spLocks/>
            </p:cNvSpPr>
            <p:nvPr/>
          </p:nvSpPr>
          <p:spPr bwMode="auto">
            <a:xfrm>
              <a:off x="3212518" y="2593556"/>
              <a:ext cx="214010" cy="302566"/>
            </a:xfrm>
            <a:custGeom>
              <a:avLst/>
              <a:gdLst/>
              <a:ahLst/>
              <a:cxnLst/>
              <a:rect l="0" t="0" r="r" b="b"/>
              <a:pathLst>
                <a:path w="214010" h="302566">
                  <a:moveTo>
                    <a:pt x="107517" y="5535"/>
                  </a:moveTo>
                  <a:cubicBezTo>
                    <a:pt x="103827" y="5535"/>
                    <a:pt x="99400" y="5535"/>
                    <a:pt x="95710" y="6273"/>
                  </a:cubicBezTo>
                  <a:cubicBezTo>
                    <a:pt x="94972" y="6273"/>
                    <a:pt x="94972" y="6273"/>
                    <a:pt x="94234" y="6273"/>
                  </a:cubicBezTo>
                  <a:cubicBezTo>
                    <a:pt x="90544" y="6273"/>
                    <a:pt x="87592" y="7011"/>
                    <a:pt x="84640" y="7749"/>
                  </a:cubicBezTo>
                  <a:cubicBezTo>
                    <a:pt x="80950" y="8487"/>
                    <a:pt x="77999" y="9225"/>
                    <a:pt x="74309" y="9963"/>
                  </a:cubicBezTo>
                  <a:cubicBezTo>
                    <a:pt x="74309" y="9963"/>
                    <a:pt x="74309" y="9963"/>
                    <a:pt x="73571" y="9963"/>
                  </a:cubicBezTo>
                  <a:cubicBezTo>
                    <a:pt x="66929" y="11439"/>
                    <a:pt x="60287" y="13652"/>
                    <a:pt x="54384" y="16604"/>
                  </a:cubicBezTo>
                  <a:cubicBezTo>
                    <a:pt x="48480" y="19556"/>
                    <a:pt x="43314" y="23246"/>
                    <a:pt x="38148" y="26936"/>
                  </a:cubicBezTo>
                  <a:cubicBezTo>
                    <a:pt x="35934" y="29150"/>
                    <a:pt x="33721" y="30626"/>
                    <a:pt x="31507" y="32839"/>
                  </a:cubicBezTo>
                  <a:cubicBezTo>
                    <a:pt x="22651" y="41695"/>
                    <a:pt x="16747" y="52027"/>
                    <a:pt x="12319" y="64572"/>
                  </a:cubicBezTo>
                  <a:cubicBezTo>
                    <a:pt x="11582" y="67524"/>
                    <a:pt x="10106" y="70476"/>
                    <a:pt x="9368" y="74166"/>
                  </a:cubicBezTo>
                  <a:cubicBezTo>
                    <a:pt x="8630" y="77117"/>
                    <a:pt x="7892" y="80069"/>
                    <a:pt x="7892" y="83021"/>
                  </a:cubicBezTo>
                  <a:cubicBezTo>
                    <a:pt x="7892" y="85235"/>
                    <a:pt x="7154" y="86711"/>
                    <a:pt x="7154" y="88925"/>
                  </a:cubicBezTo>
                  <a:cubicBezTo>
                    <a:pt x="7154" y="90401"/>
                    <a:pt x="6416" y="91877"/>
                    <a:pt x="6416" y="94091"/>
                  </a:cubicBezTo>
                  <a:cubicBezTo>
                    <a:pt x="6416" y="97781"/>
                    <a:pt x="5678" y="101470"/>
                    <a:pt x="5678" y="105898"/>
                  </a:cubicBezTo>
                  <a:cubicBezTo>
                    <a:pt x="5678" y="108850"/>
                    <a:pt x="6416" y="113278"/>
                    <a:pt x="7154" y="117706"/>
                  </a:cubicBezTo>
                  <a:cubicBezTo>
                    <a:pt x="7892" y="122134"/>
                    <a:pt x="8630" y="128037"/>
                    <a:pt x="10106" y="133203"/>
                  </a:cubicBezTo>
                  <a:cubicBezTo>
                    <a:pt x="10844" y="137631"/>
                    <a:pt x="12319" y="142797"/>
                    <a:pt x="13057" y="146486"/>
                  </a:cubicBezTo>
                  <a:cubicBezTo>
                    <a:pt x="13057" y="147224"/>
                    <a:pt x="13057" y="147224"/>
                    <a:pt x="13795" y="147962"/>
                  </a:cubicBezTo>
                  <a:cubicBezTo>
                    <a:pt x="14533" y="150914"/>
                    <a:pt x="15271" y="153866"/>
                    <a:pt x="16009" y="156080"/>
                  </a:cubicBezTo>
                  <a:cubicBezTo>
                    <a:pt x="13795" y="157556"/>
                    <a:pt x="12319" y="159032"/>
                    <a:pt x="10106" y="161246"/>
                  </a:cubicBezTo>
                  <a:cubicBezTo>
                    <a:pt x="7154" y="165674"/>
                    <a:pt x="4940" y="172315"/>
                    <a:pt x="5678" y="180433"/>
                  </a:cubicBezTo>
                  <a:cubicBezTo>
                    <a:pt x="8630" y="203310"/>
                    <a:pt x="22651" y="211427"/>
                    <a:pt x="27817" y="213641"/>
                  </a:cubicBezTo>
                  <a:cubicBezTo>
                    <a:pt x="29293" y="224711"/>
                    <a:pt x="35196" y="237256"/>
                    <a:pt x="44052" y="251278"/>
                  </a:cubicBezTo>
                  <a:cubicBezTo>
                    <a:pt x="53646" y="266037"/>
                    <a:pt x="66929" y="280058"/>
                    <a:pt x="83902" y="287438"/>
                  </a:cubicBezTo>
                  <a:lnTo>
                    <a:pt x="84640" y="288176"/>
                  </a:lnTo>
                  <a:cubicBezTo>
                    <a:pt x="90544" y="295556"/>
                    <a:pt x="98662" y="299983"/>
                    <a:pt x="108993" y="299983"/>
                  </a:cubicBezTo>
                  <a:cubicBezTo>
                    <a:pt x="118587" y="299983"/>
                    <a:pt x="127442" y="294818"/>
                    <a:pt x="133346" y="288176"/>
                  </a:cubicBezTo>
                  <a:lnTo>
                    <a:pt x="134084" y="287438"/>
                  </a:lnTo>
                  <a:cubicBezTo>
                    <a:pt x="150319" y="279320"/>
                    <a:pt x="163603" y="265299"/>
                    <a:pt x="173196" y="251278"/>
                  </a:cubicBezTo>
                  <a:cubicBezTo>
                    <a:pt x="182052" y="237994"/>
                    <a:pt x="187956" y="224711"/>
                    <a:pt x="189431" y="213641"/>
                  </a:cubicBezTo>
                  <a:cubicBezTo>
                    <a:pt x="193859" y="211427"/>
                    <a:pt x="208619" y="203310"/>
                    <a:pt x="211570" y="180433"/>
                  </a:cubicBezTo>
                  <a:cubicBezTo>
                    <a:pt x="212308" y="172315"/>
                    <a:pt x="210095" y="165674"/>
                    <a:pt x="207143" y="161246"/>
                  </a:cubicBezTo>
                  <a:cubicBezTo>
                    <a:pt x="204929" y="158294"/>
                    <a:pt x="203453" y="157556"/>
                    <a:pt x="201239" y="156080"/>
                  </a:cubicBezTo>
                  <a:cubicBezTo>
                    <a:pt x="201977" y="152390"/>
                    <a:pt x="203453" y="148700"/>
                    <a:pt x="204929" y="145010"/>
                  </a:cubicBezTo>
                  <a:lnTo>
                    <a:pt x="204929" y="144273"/>
                  </a:lnTo>
                  <a:cubicBezTo>
                    <a:pt x="204929" y="143535"/>
                    <a:pt x="204929" y="143535"/>
                    <a:pt x="205667" y="142797"/>
                  </a:cubicBezTo>
                  <a:cubicBezTo>
                    <a:pt x="207143" y="138369"/>
                    <a:pt x="207881" y="133941"/>
                    <a:pt x="208619" y="129513"/>
                  </a:cubicBezTo>
                  <a:cubicBezTo>
                    <a:pt x="209357" y="124347"/>
                    <a:pt x="210833" y="119182"/>
                    <a:pt x="210833" y="114754"/>
                  </a:cubicBezTo>
                  <a:cubicBezTo>
                    <a:pt x="210833" y="113278"/>
                    <a:pt x="210833" y="111802"/>
                    <a:pt x="211570" y="110326"/>
                  </a:cubicBezTo>
                  <a:cubicBezTo>
                    <a:pt x="211570" y="108112"/>
                    <a:pt x="212308" y="105160"/>
                    <a:pt x="212308" y="102946"/>
                  </a:cubicBezTo>
                  <a:cubicBezTo>
                    <a:pt x="212308" y="100732"/>
                    <a:pt x="212308" y="97781"/>
                    <a:pt x="212308" y="95567"/>
                  </a:cubicBezTo>
                  <a:cubicBezTo>
                    <a:pt x="212308" y="94091"/>
                    <a:pt x="212308" y="91877"/>
                    <a:pt x="212308" y="89663"/>
                  </a:cubicBezTo>
                  <a:lnTo>
                    <a:pt x="212308" y="88925"/>
                  </a:lnTo>
                  <a:cubicBezTo>
                    <a:pt x="212308" y="87449"/>
                    <a:pt x="211570" y="85973"/>
                    <a:pt x="211570" y="83759"/>
                  </a:cubicBezTo>
                  <a:cubicBezTo>
                    <a:pt x="211570" y="83021"/>
                    <a:pt x="211570" y="81545"/>
                    <a:pt x="210833" y="80807"/>
                  </a:cubicBezTo>
                  <a:cubicBezTo>
                    <a:pt x="210833" y="80069"/>
                    <a:pt x="210833" y="78593"/>
                    <a:pt x="210095" y="77856"/>
                  </a:cubicBezTo>
                  <a:cubicBezTo>
                    <a:pt x="210095" y="77117"/>
                    <a:pt x="210095" y="76380"/>
                    <a:pt x="209357" y="75642"/>
                  </a:cubicBezTo>
                  <a:cubicBezTo>
                    <a:pt x="209357" y="74904"/>
                    <a:pt x="208619" y="73428"/>
                    <a:pt x="208619" y="72690"/>
                  </a:cubicBezTo>
                  <a:cubicBezTo>
                    <a:pt x="208619" y="71952"/>
                    <a:pt x="207881" y="71214"/>
                    <a:pt x="207881" y="70476"/>
                  </a:cubicBezTo>
                  <a:cubicBezTo>
                    <a:pt x="207881" y="69000"/>
                    <a:pt x="207143" y="68262"/>
                    <a:pt x="207143" y="66786"/>
                  </a:cubicBezTo>
                  <a:cubicBezTo>
                    <a:pt x="207143" y="66048"/>
                    <a:pt x="207143" y="65310"/>
                    <a:pt x="206405" y="65310"/>
                  </a:cubicBezTo>
                  <a:cubicBezTo>
                    <a:pt x="205667" y="64572"/>
                    <a:pt x="205667" y="63096"/>
                    <a:pt x="204929" y="62358"/>
                  </a:cubicBezTo>
                  <a:cubicBezTo>
                    <a:pt x="204191" y="60882"/>
                    <a:pt x="203453" y="58668"/>
                    <a:pt x="202715" y="57192"/>
                  </a:cubicBezTo>
                  <a:cubicBezTo>
                    <a:pt x="202715" y="56454"/>
                    <a:pt x="201977" y="55717"/>
                    <a:pt x="201977" y="54978"/>
                  </a:cubicBezTo>
                  <a:cubicBezTo>
                    <a:pt x="201239" y="54241"/>
                    <a:pt x="200501" y="53503"/>
                    <a:pt x="200501" y="52027"/>
                  </a:cubicBezTo>
                  <a:cubicBezTo>
                    <a:pt x="199763" y="51289"/>
                    <a:pt x="199763" y="50551"/>
                    <a:pt x="199025" y="49813"/>
                  </a:cubicBezTo>
                  <a:cubicBezTo>
                    <a:pt x="198287" y="49075"/>
                    <a:pt x="197549" y="48337"/>
                    <a:pt x="197549" y="47599"/>
                  </a:cubicBezTo>
                  <a:cubicBezTo>
                    <a:pt x="196811" y="46861"/>
                    <a:pt x="196811" y="46123"/>
                    <a:pt x="196073" y="46123"/>
                  </a:cubicBezTo>
                  <a:cubicBezTo>
                    <a:pt x="195335" y="45385"/>
                    <a:pt x="194597" y="44647"/>
                    <a:pt x="193859" y="43909"/>
                  </a:cubicBezTo>
                  <a:cubicBezTo>
                    <a:pt x="193121" y="43171"/>
                    <a:pt x="192384" y="42433"/>
                    <a:pt x="191645" y="42433"/>
                  </a:cubicBezTo>
                  <a:cubicBezTo>
                    <a:pt x="190169" y="40957"/>
                    <a:pt x="188694" y="40219"/>
                    <a:pt x="187218" y="38743"/>
                  </a:cubicBezTo>
                  <a:cubicBezTo>
                    <a:pt x="180576" y="34315"/>
                    <a:pt x="173196" y="31364"/>
                    <a:pt x="164341" y="30626"/>
                  </a:cubicBezTo>
                  <a:cubicBezTo>
                    <a:pt x="162865" y="28412"/>
                    <a:pt x="159913" y="24722"/>
                    <a:pt x="156223" y="21770"/>
                  </a:cubicBezTo>
                  <a:cubicBezTo>
                    <a:pt x="154747" y="20294"/>
                    <a:pt x="153271" y="18818"/>
                    <a:pt x="151057" y="18080"/>
                  </a:cubicBezTo>
                  <a:cubicBezTo>
                    <a:pt x="151057" y="18080"/>
                    <a:pt x="150319" y="18080"/>
                    <a:pt x="150319" y="17342"/>
                  </a:cubicBezTo>
                  <a:cubicBezTo>
                    <a:pt x="150319" y="17342"/>
                    <a:pt x="149581" y="17342"/>
                    <a:pt x="149581" y="16604"/>
                  </a:cubicBezTo>
                  <a:cubicBezTo>
                    <a:pt x="148106" y="15128"/>
                    <a:pt x="145891" y="14390"/>
                    <a:pt x="143678" y="12914"/>
                  </a:cubicBezTo>
                  <a:cubicBezTo>
                    <a:pt x="137036" y="9225"/>
                    <a:pt x="129656" y="6273"/>
                    <a:pt x="119325" y="5535"/>
                  </a:cubicBezTo>
                  <a:cubicBezTo>
                    <a:pt x="118587" y="5535"/>
                    <a:pt x="118587" y="5535"/>
                    <a:pt x="117849" y="5535"/>
                  </a:cubicBezTo>
                  <a:cubicBezTo>
                    <a:pt x="117111" y="5535"/>
                    <a:pt x="117111" y="5535"/>
                    <a:pt x="116373" y="5535"/>
                  </a:cubicBezTo>
                  <a:cubicBezTo>
                    <a:pt x="113421" y="5535"/>
                    <a:pt x="110469" y="5535"/>
                    <a:pt x="107517" y="5535"/>
                  </a:cubicBezTo>
                  <a:close/>
                  <a:moveTo>
                    <a:pt x="156961" y="84497"/>
                  </a:moveTo>
                  <a:cubicBezTo>
                    <a:pt x="162865" y="94091"/>
                    <a:pt x="173196" y="113278"/>
                    <a:pt x="173196" y="133203"/>
                  </a:cubicBezTo>
                  <a:cubicBezTo>
                    <a:pt x="173196" y="144273"/>
                    <a:pt x="177624" y="161984"/>
                    <a:pt x="191645" y="163460"/>
                  </a:cubicBezTo>
                  <a:cubicBezTo>
                    <a:pt x="193121" y="164198"/>
                    <a:pt x="194597" y="165674"/>
                    <a:pt x="196073" y="167887"/>
                  </a:cubicBezTo>
                  <a:cubicBezTo>
                    <a:pt x="197549" y="170839"/>
                    <a:pt x="199025" y="173791"/>
                    <a:pt x="198287" y="178957"/>
                  </a:cubicBezTo>
                  <a:cubicBezTo>
                    <a:pt x="196073" y="199620"/>
                    <a:pt x="181314" y="203310"/>
                    <a:pt x="181314" y="203310"/>
                  </a:cubicBezTo>
                  <a:cubicBezTo>
                    <a:pt x="179100" y="204048"/>
                    <a:pt x="176886" y="206262"/>
                    <a:pt x="176886" y="208476"/>
                  </a:cubicBezTo>
                  <a:cubicBezTo>
                    <a:pt x="176148" y="215855"/>
                    <a:pt x="170982" y="229877"/>
                    <a:pt x="162127" y="243160"/>
                  </a:cubicBezTo>
                  <a:cubicBezTo>
                    <a:pt x="153271" y="256443"/>
                    <a:pt x="140726" y="269727"/>
                    <a:pt x="127442" y="275631"/>
                  </a:cubicBezTo>
                  <a:cubicBezTo>
                    <a:pt x="126704" y="276369"/>
                    <a:pt x="125228" y="277106"/>
                    <a:pt x="124490" y="277844"/>
                  </a:cubicBezTo>
                  <a:cubicBezTo>
                    <a:pt x="120801" y="283010"/>
                    <a:pt x="114897" y="286700"/>
                    <a:pt x="108255" y="286700"/>
                  </a:cubicBezTo>
                  <a:cubicBezTo>
                    <a:pt x="101613" y="286700"/>
                    <a:pt x="95710" y="283010"/>
                    <a:pt x="92020" y="277844"/>
                  </a:cubicBezTo>
                  <a:cubicBezTo>
                    <a:pt x="91282" y="277106"/>
                    <a:pt x="90544" y="276369"/>
                    <a:pt x="89068" y="275631"/>
                  </a:cubicBezTo>
                  <a:cubicBezTo>
                    <a:pt x="75785" y="268989"/>
                    <a:pt x="63239" y="256443"/>
                    <a:pt x="54384" y="243160"/>
                  </a:cubicBezTo>
                  <a:cubicBezTo>
                    <a:pt x="45528" y="229877"/>
                    <a:pt x="39624" y="215117"/>
                    <a:pt x="38886" y="208476"/>
                  </a:cubicBezTo>
                  <a:cubicBezTo>
                    <a:pt x="38886" y="206262"/>
                    <a:pt x="36672" y="204048"/>
                    <a:pt x="34458" y="203310"/>
                  </a:cubicBezTo>
                  <a:cubicBezTo>
                    <a:pt x="34458" y="203310"/>
                    <a:pt x="19699" y="198882"/>
                    <a:pt x="17485" y="178219"/>
                  </a:cubicBezTo>
                  <a:cubicBezTo>
                    <a:pt x="16747" y="173053"/>
                    <a:pt x="18223" y="170101"/>
                    <a:pt x="19699" y="167149"/>
                  </a:cubicBezTo>
                  <a:cubicBezTo>
                    <a:pt x="20437" y="165674"/>
                    <a:pt x="21175" y="164936"/>
                    <a:pt x="21913" y="164198"/>
                  </a:cubicBezTo>
                  <a:cubicBezTo>
                    <a:pt x="22651" y="164198"/>
                    <a:pt x="22651" y="164198"/>
                    <a:pt x="23389" y="164198"/>
                  </a:cubicBezTo>
                  <a:cubicBezTo>
                    <a:pt x="35934" y="164198"/>
                    <a:pt x="40362" y="142797"/>
                    <a:pt x="42576" y="132465"/>
                  </a:cubicBezTo>
                  <a:cubicBezTo>
                    <a:pt x="46266" y="112540"/>
                    <a:pt x="68405" y="106636"/>
                    <a:pt x="100138" y="106636"/>
                  </a:cubicBezTo>
                  <a:cubicBezTo>
                    <a:pt x="132608" y="108112"/>
                    <a:pt x="148843" y="94091"/>
                    <a:pt x="156961" y="84497"/>
                  </a:cubicBezTo>
                  <a:close/>
                  <a:moveTo>
                    <a:pt x="73571" y="165674"/>
                  </a:moveTo>
                  <a:cubicBezTo>
                    <a:pt x="68405" y="165674"/>
                    <a:pt x="63977" y="170101"/>
                    <a:pt x="63977" y="175267"/>
                  </a:cubicBezTo>
                  <a:cubicBezTo>
                    <a:pt x="63977" y="180433"/>
                    <a:pt x="68405" y="184861"/>
                    <a:pt x="73571" y="184861"/>
                  </a:cubicBezTo>
                  <a:cubicBezTo>
                    <a:pt x="78736" y="184861"/>
                    <a:pt x="83164" y="180433"/>
                    <a:pt x="83164" y="175267"/>
                  </a:cubicBezTo>
                  <a:cubicBezTo>
                    <a:pt x="83164" y="170101"/>
                    <a:pt x="78736" y="165674"/>
                    <a:pt x="73571" y="165674"/>
                  </a:cubicBezTo>
                  <a:close/>
                  <a:moveTo>
                    <a:pt x="144416" y="165674"/>
                  </a:moveTo>
                  <a:cubicBezTo>
                    <a:pt x="139250" y="165674"/>
                    <a:pt x="134822" y="170101"/>
                    <a:pt x="134822" y="175267"/>
                  </a:cubicBezTo>
                  <a:cubicBezTo>
                    <a:pt x="134822" y="180433"/>
                    <a:pt x="139250" y="184861"/>
                    <a:pt x="144416" y="184861"/>
                  </a:cubicBezTo>
                  <a:cubicBezTo>
                    <a:pt x="149581" y="184861"/>
                    <a:pt x="154009" y="180433"/>
                    <a:pt x="154009" y="175267"/>
                  </a:cubicBezTo>
                  <a:cubicBezTo>
                    <a:pt x="154009" y="170101"/>
                    <a:pt x="149581" y="165674"/>
                    <a:pt x="144416" y="165674"/>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57" name="Text Placeholder 156">
            <a:extLst>
              <a:ext uri="{FF2B5EF4-FFF2-40B4-BE49-F238E27FC236}">
                <a16:creationId xmlns:a16="http://schemas.microsoft.com/office/drawing/2014/main" xmlns="" id="{52D7855F-94AB-7747-B3D4-4850B7AC4D24}"/>
              </a:ext>
            </a:extLst>
          </p:cNvPr>
          <p:cNvSpPr>
            <a:spLocks noGrp="1"/>
          </p:cNvSpPr>
          <p:nvPr>
            <p:ph type="body" sz="quarter" idx="16"/>
          </p:nvPr>
        </p:nvSpPr>
        <p:spPr>
          <a:xfrm>
            <a:off x="5857407" y="1988840"/>
            <a:ext cx="1455888" cy="532431"/>
          </a:xfrm>
        </p:spPr>
        <p:txBody>
          <a:bodyPr/>
          <a:lstStyle/>
          <a:p>
            <a:pPr algn="ctr"/>
            <a:r>
              <a:rPr lang="fa-IR" b="1" dirty="0"/>
              <a:t>اجتناب از دوباره کاری</a:t>
            </a:r>
            <a:endParaRPr lang="en-US" b="1" dirty="0"/>
          </a:p>
        </p:txBody>
      </p:sp>
      <p:grpSp>
        <p:nvGrpSpPr>
          <p:cNvPr id="124" name="Group 57" title="play button icon">
            <a:extLst>
              <a:ext uri="{FF2B5EF4-FFF2-40B4-BE49-F238E27FC236}">
                <a16:creationId xmlns:a16="http://schemas.microsoft.com/office/drawing/2014/main" xmlns="" id="{47C37F79-C434-2441-9499-14DDA338ECAF}"/>
              </a:ext>
            </a:extLst>
          </p:cNvPr>
          <p:cNvGrpSpPr>
            <a:grpSpLocks/>
          </p:cNvGrpSpPr>
          <p:nvPr/>
        </p:nvGrpSpPr>
        <p:grpSpPr bwMode="auto">
          <a:xfrm>
            <a:off x="7495595" y="504013"/>
            <a:ext cx="406294" cy="404707"/>
            <a:chOff x="451190" y="2461460"/>
            <a:chExt cx="405882" cy="405882"/>
          </a:xfrm>
        </p:grpSpPr>
        <p:sp>
          <p:nvSpPr>
            <p:cNvPr id="125" name="Freeform: Shape 41">
              <a:extLst>
                <a:ext uri="{FF2B5EF4-FFF2-40B4-BE49-F238E27FC236}">
                  <a16:creationId xmlns:a16="http://schemas.microsoft.com/office/drawing/2014/main" xmlns="" id="{2D6AC127-61A9-5E41-A0D3-67B58537BBD6}"/>
                </a:ext>
                <a:ext uri="{C183D7F6-B498-43B3-948B-1728B52AA6E4}">
                  <adec:decorative xmlns:adec="http://schemas.microsoft.com/office/drawing/2017/decorative" xmlns="" val="1"/>
                </a:ext>
              </a:extLst>
            </p:cNvPr>
            <p:cNvSpPr>
              <a:spLocks/>
            </p:cNvSpPr>
            <p:nvPr/>
          </p:nvSpPr>
          <p:spPr bwMode="auto">
            <a:xfrm>
              <a:off x="451190" y="2461460"/>
              <a:ext cx="405882" cy="405882"/>
            </a:xfrm>
            <a:custGeom>
              <a:avLst/>
              <a:gdLst>
                <a:gd name="T0" fmla="*/ 401086 w 405881"/>
                <a:gd name="T1" fmla="*/ 401824 h 405881"/>
                <a:gd name="T2" fmla="*/ 5535 w 405881"/>
                <a:gd name="T3" fmla="*/ 401824 h 405881"/>
                <a:gd name="T4" fmla="*/ 5535 w 405881"/>
                <a:gd name="T5" fmla="*/ 5535 h 405881"/>
                <a:gd name="T6" fmla="*/ 401824 w 405881"/>
                <a:gd name="T7" fmla="*/ 5535 h 405881"/>
                <a:gd name="T8" fmla="*/ 401086 w 405881"/>
                <a:gd name="T9" fmla="*/ 401824 h 405881"/>
                <a:gd name="T10" fmla="*/ 401086 w 405881"/>
                <a:gd name="T11" fmla="*/ 401824 h 405881"/>
                <a:gd name="T12" fmla="*/ 43909 w 405881"/>
                <a:gd name="T13" fmla="*/ 364926 h 405881"/>
                <a:gd name="T14" fmla="*/ 362712 w 405881"/>
                <a:gd name="T15" fmla="*/ 364926 h 405881"/>
                <a:gd name="T16" fmla="*/ 362712 w 405881"/>
                <a:gd name="T17" fmla="*/ 42433 h 405881"/>
                <a:gd name="T18" fmla="*/ 43909 w 405881"/>
                <a:gd name="T19" fmla="*/ 42433 h 405881"/>
                <a:gd name="T20" fmla="*/ 43909 w 405881"/>
                <a:gd name="T21" fmla="*/ 364926 h 4058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5881" h="405881">
                  <a:moveTo>
                    <a:pt x="401085" y="401823"/>
                  </a:moveTo>
                  <a:lnTo>
                    <a:pt x="5535" y="401823"/>
                  </a:lnTo>
                  <a:lnTo>
                    <a:pt x="5535" y="5535"/>
                  </a:lnTo>
                  <a:lnTo>
                    <a:pt x="401823" y="5535"/>
                  </a:lnTo>
                  <a:lnTo>
                    <a:pt x="401085" y="401823"/>
                  </a:lnTo>
                  <a:close/>
                  <a:moveTo>
                    <a:pt x="43909" y="364925"/>
                  </a:moveTo>
                  <a:lnTo>
                    <a:pt x="362711" y="364925"/>
                  </a:lnTo>
                  <a:lnTo>
                    <a:pt x="362711" y="42433"/>
                  </a:lnTo>
                  <a:lnTo>
                    <a:pt x="43909" y="42433"/>
                  </a:lnTo>
                  <a:lnTo>
                    <a:pt x="43909"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26" name="Freeform: Shape 42">
              <a:extLst>
                <a:ext uri="{FF2B5EF4-FFF2-40B4-BE49-F238E27FC236}">
                  <a16:creationId xmlns:a16="http://schemas.microsoft.com/office/drawing/2014/main" xmlns="" id="{DFE8303C-E538-6B45-B5B5-CEBE25759024}"/>
                </a:ext>
                <a:ext uri="{C183D7F6-B498-43B3-948B-1728B52AA6E4}">
                  <adec:decorative xmlns:adec="http://schemas.microsoft.com/office/drawing/2017/decorative" xmlns="" val="1"/>
                </a:ext>
              </a:extLst>
            </p:cNvPr>
            <p:cNvSpPr>
              <a:spLocks/>
            </p:cNvSpPr>
            <p:nvPr/>
          </p:nvSpPr>
          <p:spPr bwMode="auto">
            <a:xfrm>
              <a:off x="546388" y="2530828"/>
              <a:ext cx="228770" cy="265668"/>
            </a:xfrm>
            <a:custGeom>
              <a:avLst/>
              <a:gdLst>
                <a:gd name="T0" fmla="*/ 5535 w 228769"/>
                <a:gd name="T1" fmla="*/ 263823 h 265668"/>
                <a:gd name="T2" fmla="*/ 5535 w 228769"/>
                <a:gd name="T3" fmla="*/ 5535 h 265668"/>
                <a:gd name="T4" fmla="*/ 229140 w 228769"/>
                <a:gd name="T5" fmla="*/ 134679 h 265668"/>
                <a:gd name="T6" fmla="*/ 5535 w 228769"/>
                <a:gd name="T7" fmla="*/ 263823 h 265668"/>
                <a:gd name="T8" fmla="*/ 42433 w 228769"/>
                <a:gd name="T9" fmla="*/ 69738 h 265668"/>
                <a:gd name="T10" fmla="*/ 42433 w 228769"/>
                <a:gd name="T11" fmla="*/ 199620 h 265668"/>
                <a:gd name="T12" fmla="*/ 155343 w 228769"/>
                <a:gd name="T13" fmla="*/ 134679 h 265668"/>
                <a:gd name="T14" fmla="*/ 42433 w 228769"/>
                <a:gd name="T15" fmla="*/ 69738 h 2656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8769" h="265668">
                  <a:moveTo>
                    <a:pt x="5535" y="263823"/>
                  </a:moveTo>
                  <a:lnTo>
                    <a:pt x="5535" y="5535"/>
                  </a:lnTo>
                  <a:lnTo>
                    <a:pt x="229139" y="134679"/>
                  </a:lnTo>
                  <a:lnTo>
                    <a:pt x="5535" y="263823"/>
                  </a:lnTo>
                  <a:close/>
                  <a:moveTo>
                    <a:pt x="42433" y="69738"/>
                  </a:moveTo>
                  <a:lnTo>
                    <a:pt x="42433" y="199620"/>
                  </a:lnTo>
                  <a:lnTo>
                    <a:pt x="155342" y="134679"/>
                  </a:lnTo>
                  <a:lnTo>
                    <a:pt x="42433" y="69738"/>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59" name="Text Placeholder 158">
            <a:extLst>
              <a:ext uri="{FF2B5EF4-FFF2-40B4-BE49-F238E27FC236}">
                <a16:creationId xmlns:a16="http://schemas.microsoft.com/office/drawing/2014/main" xmlns="" id="{2CB29981-D477-EB47-8A9B-CB977C238E1C}"/>
              </a:ext>
            </a:extLst>
          </p:cNvPr>
          <p:cNvSpPr>
            <a:spLocks noGrp="1"/>
          </p:cNvSpPr>
          <p:nvPr>
            <p:ph type="body" sz="quarter" idx="18"/>
          </p:nvPr>
        </p:nvSpPr>
        <p:spPr>
          <a:xfrm>
            <a:off x="6932394" y="946568"/>
            <a:ext cx="1455888" cy="327760"/>
          </a:xfrm>
        </p:spPr>
        <p:txBody>
          <a:bodyPr/>
          <a:lstStyle/>
          <a:p>
            <a:pPr algn="ctr"/>
            <a:r>
              <a:rPr lang="fa-IR" b="1" dirty="0" smtClean="0"/>
              <a:t>مناسبت</a:t>
            </a:r>
            <a:endParaRPr lang="en-US" b="1" dirty="0"/>
          </a:p>
        </p:txBody>
      </p:sp>
      <p:grpSp>
        <p:nvGrpSpPr>
          <p:cNvPr id="127" name="Group 58" title="mountain icon">
            <a:extLst>
              <a:ext uri="{FF2B5EF4-FFF2-40B4-BE49-F238E27FC236}">
                <a16:creationId xmlns:a16="http://schemas.microsoft.com/office/drawing/2014/main" xmlns="" id="{3EA55F06-2A70-1842-8068-D67360D9DB96}"/>
              </a:ext>
            </a:extLst>
          </p:cNvPr>
          <p:cNvGrpSpPr>
            <a:grpSpLocks/>
          </p:cNvGrpSpPr>
          <p:nvPr/>
        </p:nvGrpSpPr>
        <p:grpSpPr bwMode="auto">
          <a:xfrm>
            <a:off x="8321629" y="1728149"/>
            <a:ext cx="404707" cy="404707"/>
            <a:chOff x="1483606" y="2439321"/>
            <a:chExt cx="405882" cy="405882"/>
          </a:xfrm>
        </p:grpSpPr>
        <p:sp>
          <p:nvSpPr>
            <p:cNvPr id="128" name="Freeform: Shape 43">
              <a:extLst>
                <a:ext uri="{FF2B5EF4-FFF2-40B4-BE49-F238E27FC236}">
                  <a16:creationId xmlns:a16="http://schemas.microsoft.com/office/drawing/2014/main" xmlns="" id="{F77FE989-4091-E946-9D5D-717ED77F33D3}"/>
                </a:ext>
                <a:ext uri="{C183D7F6-B498-43B3-948B-1728B52AA6E4}">
                  <adec:decorative xmlns:adec="http://schemas.microsoft.com/office/drawing/2017/decorative" xmlns="" val="1"/>
                </a:ext>
              </a:extLst>
            </p:cNvPr>
            <p:cNvSpPr>
              <a:spLocks/>
            </p:cNvSpPr>
            <p:nvPr/>
          </p:nvSpPr>
          <p:spPr bwMode="auto">
            <a:xfrm>
              <a:off x="1530097" y="2620860"/>
              <a:ext cx="309946" cy="147593"/>
            </a:xfrm>
            <a:custGeom>
              <a:avLst/>
              <a:gdLst>
                <a:gd name="T0" fmla="*/ 305149 w 309946"/>
                <a:gd name="T1" fmla="*/ 148700 h 147593"/>
                <a:gd name="T2" fmla="*/ 5535 w 309946"/>
                <a:gd name="T3" fmla="*/ 148700 h 147593"/>
                <a:gd name="T4" fmla="*/ 116230 w 309946"/>
                <a:gd name="T5" fmla="*/ 42433 h 147593"/>
                <a:gd name="T6" fmla="*/ 130989 w 309946"/>
                <a:gd name="T7" fmla="*/ 54241 h 147593"/>
                <a:gd name="T8" fmla="*/ 175267 w 309946"/>
                <a:gd name="T9" fmla="*/ 5535 h 147593"/>
                <a:gd name="T10" fmla="*/ 305149 w 309946"/>
                <a:gd name="T11" fmla="*/ 148700 h 147593"/>
                <a:gd name="T12" fmla="*/ 97043 w 309946"/>
                <a:gd name="T13" fmla="*/ 111802 h 147593"/>
                <a:gd name="T14" fmla="*/ 221759 w 309946"/>
                <a:gd name="T15" fmla="*/ 111802 h 147593"/>
                <a:gd name="T16" fmla="*/ 175267 w 309946"/>
                <a:gd name="T17" fmla="*/ 60144 h 147593"/>
                <a:gd name="T18" fmla="*/ 134679 w 309946"/>
                <a:gd name="T19" fmla="*/ 104422 h 147593"/>
                <a:gd name="T20" fmla="*/ 118444 w 309946"/>
                <a:gd name="T21" fmla="*/ 91139 h 147593"/>
                <a:gd name="T22" fmla="*/ 97043 w 309946"/>
                <a:gd name="T23" fmla="*/ 111802 h 1475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9946" h="147593">
                  <a:moveTo>
                    <a:pt x="305149" y="148700"/>
                  </a:moveTo>
                  <a:lnTo>
                    <a:pt x="5535" y="148700"/>
                  </a:lnTo>
                  <a:lnTo>
                    <a:pt x="116230" y="42433"/>
                  </a:lnTo>
                  <a:lnTo>
                    <a:pt x="130989" y="54241"/>
                  </a:lnTo>
                  <a:lnTo>
                    <a:pt x="175267" y="5535"/>
                  </a:lnTo>
                  <a:lnTo>
                    <a:pt x="305149" y="148700"/>
                  </a:lnTo>
                  <a:close/>
                  <a:moveTo>
                    <a:pt x="97043" y="111802"/>
                  </a:moveTo>
                  <a:lnTo>
                    <a:pt x="221759" y="111802"/>
                  </a:lnTo>
                  <a:lnTo>
                    <a:pt x="175267" y="60144"/>
                  </a:lnTo>
                  <a:lnTo>
                    <a:pt x="134679" y="104422"/>
                  </a:lnTo>
                  <a:lnTo>
                    <a:pt x="118444" y="91139"/>
                  </a:lnTo>
                  <a:lnTo>
                    <a:pt x="97043" y="11180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29" name="Freeform: Shape 44">
              <a:extLst>
                <a:ext uri="{FF2B5EF4-FFF2-40B4-BE49-F238E27FC236}">
                  <a16:creationId xmlns:a16="http://schemas.microsoft.com/office/drawing/2014/main" xmlns="" id="{93027C3E-D1B6-0545-8D23-A4510EDD9768}"/>
                </a:ext>
                <a:ext uri="{C183D7F6-B498-43B3-948B-1728B52AA6E4}">
                  <adec:decorative xmlns:adec="http://schemas.microsoft.com/office/drawing/2017/decorative" xmlns="" val="1"/>
                </a:ext>
              </a:extLst>
            </p:cNvPr>
            <p:cNvSpPr>
              <a:spLocks/>
            </p:cNvSpPr>
            <p:nvPr/>
          </p:nvSpPr>
          <p:spPr bwMode="auto">
            <a:xfrm>
              <a:off x="1727135" y="2541160"/>
              <a:ext cx="103315" cy="103315"/>
            </a:xfrm>
            <a:custGeom>
              <a:avLst/>
              <a:gdLst>
                <a:gd name="T0" fmla="*/ 52027 w 103315"/>
                <a:gd name="T1" fmla="*/ 42433 h 103315"/>
                <a:gd name="T2" fmla="*/ 61620 w 103315"/>
                <a:gd name="T3" fmla="*/ 52027 h 103315"/>
                <a:gd name="T4" fmla="*/ 52027 w 103315"/>
                <a:gd name="T5" fmla="*/ 61620 h 103315"/>
                <a:gd name="T6" fmla="*/ 42433 w 103315"/>
                <a:gd name="T7" fmla="*/ 52027 h 103315"/>
                <a:gd name="T8" fmla="*/ 52027 w 103315"/>
                <a:gd name="T9" fmla="*/ 42433 h 103315"/>
                <a:gd name="T10" fmla="*/ 52027 w 103315"/>
                <a:gd name="T11" fmla="*/ 5535 h 103315"/>
                <a:gd name="T12" fmla="*/ 5535 w 103315"/>
                <a:gd name="T13" fmla="*/ 52027 h 103315"/>
                <a:gd name="T14" fmla="*/ 52027 w 103315"/>
                <a:gd name="T15" fmla="*/ 98519 h 103315"/>
                <a:gd name="T16" fmla="*/ 98518 w 103315"/>
                <a:gd name="T17" fmla="*/ 52027 h 103315"/>
                <a:gd name="T18" fmla="*/ 52027 w 103315"/>
                <a:gd name="T19" fmla="*/ 5535 h 103315"/>
                <a:gd name="T20" fmla="*/ 52027 w 103315"/>
                <a:gd name="T21" fmla="*/ 5535 h 1033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315" h="103315">
                  <a:moveTo>
                    <a:pt x="52027" y="42433"/>
                  </a:moveTo>
                  <a:cubicBezTo>
                    <a:pt x="57192" y="42433"/>
                    <a:pt x="61620" y="46861"/>
                    <a:pt x="61620" y="52027"/>
                  </a:cubicBezTo>
                  <a:cubicBezTo>
                    <a:pt x="61620" y="57192"/>
                    <a:pt x="57192" y="61620"/>
                    <a:pt x="52027" y="61620"/>
                  </a:cubicBezTo>
                  <a:cubicBezTo>
                    <a:pt x="46861" y="61620"/>
                    <a:pt x="42433" y="57192"/>
                    <a:pt x="42433" y="52027"/>
                  </a:cubicBezTo>
                  <a:cubicBezTo>
                    <a:pt x="42433" y="46861"/>
                    <a:pt x="46861" y="42433"/>
                    <a:pt x="52027" y="42433"/>
                  </a:cubicBezTo>
                  <a:moveTo>
                    <a:pt x="52027" y="5535"/>
                  </a:moveTo>
                  <a:cubicBezTo>
                    <a:pt x="26198" y="5535"/>
                    <a:pt x="5535" y="26198"/>
                    <a:pt x="5535" y="52027"/>
                  </a:cubicBezTo>
                  <a:cubicBezTo>
                    <a:pt x="5535" y="77856"/>
                    <a:pt x="26198" y="98519"/>
                    <a:pt x="52027" y="98519"/>
                  </a:cubicBezTo>
                  <a:cubicBezTo>
                    <a:pt x="77855" y="98519"/>
                    <a:pt x="98518" y="77856"/>
                    <a:pt x="98518" y="52027"/>
                  </a:cubicBezTo>
                  <a:cubicBezTo>
                    <a:pt x="99257" y="26936"/>
                    <a:pt x="77855" y="5535"/>
                    <a:pt x="52027" y="5535"/>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30" name="Freeform: Shape 45">
              <a:extLst>
                <a:ext uri="{FF2B5EF4-FFF2-40B4-BE49-F238E27FC236}">
                  <a16:creationId xmlns:a16="http://schemas.microsoft.com/office/drawing/2014/main" xmlns="" id="{FB2304E9-4C9D-2747-AFEA-923D0285640A}"/>
                </a:ext>
                <a:ext uri="{C183D7F6-B498-43B3-948B-1728B52AA6E4}">
                  <adec:decorative xmlns:adec="http://schemas.microsoft.com/office/drawing/2017/decorative" xmlns="" val="1"/>
                </a:ext>
              </a:extLst>
            </p:cNvPr>
            <p:cNvSpPr>
              <a:spLocks/>
            </p:cNvSpPr>
            <p:nvPr/>
          </p:nvSpPr>
          <p:spPr bwMode="auto">
            <a:xfrm>
              <a:off x="1483606" y="2439321"/>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4647 w 405881"/>
                <a:gd name="T11" fmla="*/ 364926 h 405881"/>
                <a:gd name="T12" fmla="*/ 363450 w 405881"/>
                <a:gd name="T13" fmla="*/ 364926 h 405881"/>
                <a:gd name="T14" fmla="*/ 363450 w 405881"/>
                <a:gd name="T15" fmla="*/ 42433 h 405881"/>
                <a:gd name="T16" fmla="*/ 44647 w 405881"/>
                <a:gd name="T17" fmla="*/ 42433 h 405881"/>
                <a:gd name="T18" fmla="*/ 44647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4647" y="364925"/>
                  </a:moveTo>
                  <a:lnTo>
                    <a:pt x="363449" y="364925"/>
                  </a:lnTo>
                  <a:lnTo>
                    <a:pt x="363449" y="42433"/>
                  </a:lnTo>
                  <a:lnTo>
                    <a:pt x="44647" y="42433"/>
                  </a:lnTo>
                  <a:lnTo>
                    <a:pt x="44647"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61" name="Text Placeholder 160">
            <a:extLst>
              <a:ext uri="{FF2B5EF4-FFF2-40B4-BE49-F238E27FC236}">
                <a16:creationId xmlns:a16="http://schemas.microsoft.com/office/drawing/2014/main" xmlns="" id="{D6BAA41B-ADA6-4F4F-8AE0-F97CD6618CB4}"/>
              </a:ext>
            </a:extLst>
          </p:cNvPr>
          <p:cNvSpPr>
            <a:spLocks noGrp="1"/>
          </p:cNvSpPr>
          <p:nvPr>
            <p:ph type="body" sz="quarter" idx="20"/>
          </p:nvPr>
        </p:nvSpPr>
        <p:spPr>
          <a:xfrm>
            <a:off x="7838091" y="2251808"/>
            <a:ext cx="1455888" cy="327760"/>
          </a:xfrm>
        </p:spPr>
        <p:txBody>
          <a:bodyPr/>
          <a:lstStyle/>
          <a:p>
            <a:pPr algn="ctr"/>
            <a:r>
              <a:rPr lang="fa-IR" b="1" dirty="0"/>
              <a:t>قابلیت </a:t>
            </a:r>
            <a:r>
              <a:rPr lang="fa-IR" b="1" dirty="0" smtClean="0"/>
              <a:t>اجرا</a:t>
            </a:r>
            <a:endParaRPr lang="en-US" b="1" dirty="0"/>
          </a:p>
        </p:txBody>
      </p:sp>
      <p:grpSp>
        <p:nvGrpSpPr>
          <p:cNvPr id="114" name="Group 59" title="woman icon">
            <a:extLst>
              <a:ext uri="{FF2B5EF4-FFF2-40B4-BE49-F238E27FC236}">
                <a16:creationId xmlns:a16="http://schemas.microsoft.com/office/drawing/2014/main" xmlns="" id="{29238AC7-9C68-0D41-9337-A9CE6C06CB71}"/>
              </a:ext>
            </a:extLst>
          </p:cNvPr>
          <p:cNvGrpSpPr>
            <a:grpSpLocks/>
          </p:cNvGrpSpPr>
          <p:nvPr/>
        </p:nvGrpSpPr>
        <p:grpSpPr bwMode="auto">
          <a:xfrm>
            <a:off x="9141607" y="2969609"/>
            <a:ext cx="465017" cy="463429"/>
            <a:chOff x="2324888" y="2512379"/>
            <a:chExt cx="464919" cy="464919"/>
          </a:xfrm>
        </p:grpSpPr>
        <p:sp>
          <p:nvSpPr>
            <p:cNvPr id="115" name="Freeform: Shape 11">
              <a:extLst>
                <a:ext uri="{FF2B5EF4-FFF2-40B4-BE49-F238E27FC236}">
                  <a16:creationId xmlns:a16="http://schemas.microsoft.com/office/drawing/2014/main" xmlns="" id="{F933AFAC-76AD-5942-9E77-CACF9A562390}"/>
                </a:ext>
                <a:ext uri="{C183D7F6-B498-43B3-948B-1728B52AA6E4}">
                  <adec:decorative xmlns:adec="http://schemas.microsoft.com/office/drawing/2017/decorative" xmlns="" val="1"/>
                </a:ext>
              </a:extLst>
            </p:cNvPr>
            <p:cNvSpPr>
              <a:spLocks/>
            </p:cNvSpPr>
            <p:nvPr/>
          </p:nvSpPr>
          <p:spPr bwMode="auto">
            <a:xfrm>
              <a:off x="2417134" y="2593556"/>
              <a:ext cx="280427" cy="302566"/>
            </a:xfrm>
            <a:custGeom>
              <a:avLst/>
              <a:gdLst>
                <a:gd name="T0" fmla="*/ 133203 w 280427"/>
                <a:gd name="T1" fmla="*/ 5535 h 302566"/>
                <a:gd name="T2" fmla="*/ 19556 w 280427"/>
                <a:gd name="T3" fmla="*/ 119920 h 302566"/>
                <a:gd name="T4" fmla="*/ 22508 w 280427"/>
                <a:gd name="T5" fmla="*/ 150176 h 302566"/>
                <a:gd name="T6" fmla="*/ 7011 w 280427"/>
                <a:gd name="T7" fmla="*/ 240208 h 302566"/>
                <a:gd name="T8" fmla="*/ 5535 w 280427"/>
                <a:gd name="T9" fmla="*/ 245374 h 302566"/>
                <a:gd name="T10" fmla="*/ 8487 w 280427"/>
                <a:gd name="T11" fmla="*/ 249802 h 302566"/>
                <a:gd name="T12" fmla="*/ 93353 w 280427"/>
                <a:gd name="T13" fmla="*/ 273417 h 302566"/>
                <a:gd name="T14" fmla="*/ 141321 w 280427"/>
                <a:gd name="T15" fmla="*/ 301459 h 302566"/>
                <a:gd name="T16" fmla="*/ 189288 w 280427"/>
                <a:gd name="T17" fmla="*/ 273417 h 302566"/>
                <a:gd name="T18" fmla="*/ 275631 w 280427"/>
                <a:gd name="T19" fmla="*/ 249802 h 302566"/>
                <a:gd name="T20" fmla="*/ 278582 w 280427"/>
                <a:gd name="T21" fmla="*/ 245374 h 302566"/>
                <a:gd name="T22" fmla="*/ 277106 w 280427"/>
                <a:gd name="T23" fmla="*/ 240208 h 302566"/>
                <a:gd name="T24" fmla="*/ 260133 w 280427"/>
                <a:gd name="T25" fmla="*/ 155342 h 302566"/>
                <a:gd name="T26" fmla="*/ 263085 w 280427"/>
                <a:gd name="T27" fmla="*/ 124347 h 302566"/>
                <a:gd name="T28" fmla="*/ 191502 w 280427"/>
                <a:gd name="T29" fmla="*/ 32102 h 302566"/>
                <a:gd name="T30" fmla="*/ 133203 w 280427"/>
                <a:gd name="T31" fmla="*/ 5535 h 302566"/>
                <a:gd name="T32" fmla="*/ 133203 w 280427"/>
                <a:gd name="T33" fmla="*/ 5535 h 302566"/>
                <a:gd name="T34" fmla="*/ 184861 w 280427"/>
                <a:gd name="T35" fmla="*/ 103684 h 302566"/>
                <a:gd name="T36" fmla="*/ 211427 w 280427"/>
                <a:gd name="T37" fmla="*/ 173791 h 302566"/>
                <a:gd name="T38" fmla="*/ 180433 w 280427"/>
                <a:gd name="T39" fmla="*/ 262347 h 302566"/>
                <a:gd name="T40" fmla="*/ 180433 w 280427"/>
                <a:gd name="T41" fmla="*/ 262347 h 302566"/>
                <a:gd name="T42" fmla="*/ 140583 w 280427"/>
                <a:gd name="T43" fmla="*/ 286700 h 302566"/>
                <a:gd name="T44" fmla="*/ 100732 w 280427"/>
                <a:gd name="T45" fmla="*/ 261609 h 302566"/>
                <a:gd name="T46" fmla="*/ 100732 w 280427"/>
                <a:gd name="T47" fmla="*/ 261609 h 302566"/>
                <a:gd name="T48" fmla="*/ 70476 w 280427"/>
                <a:gd name="T49" fmla="*/ 190764 h 302566"/>
                <a:gd name="T50" fmla="*/ 122133 w 280427"/>
                <a:gd name="T51" fmla="*/ 145748 h 302566"/>
                <a:gd name="T52" fmla="*/ 136155 w 280427"/>
                <a:gd name="T53" fmla="*/ 142059 h 302566"/>
                <a:gd name="T54" fmla="*/ 184861 w 280427"/>
                <a:gd name="T55" fmla="*/ 103684 h 302566"/>
                <a:gd name="T56" fmla="*/ 184861 w 280427"/>
                <a:gd name="T57" fmla="*/ 103684 h 302566"/>
                <a:gd name="T58" fmla="*/ 105898 w 280427"/>
                <a:gd name="T59" fmla="*/ 172315 h 302566"/>
                <a:gd name="T60" fmla="*/ 96305 w 280427"/>
                <a:gd name="T61" fmla="*/ 181909 h 302566"/>
                <a:gd name="T62" fmla="*/ 105898 w 280427"/>
                <a:gd name="T63" fmla="*/ 191502 h 302566"/>
                <a:gd name="T64" fmla="*/ 115492 w 280427"/>
                <a:gd name="T65" fmla="*/ 181909 h 302566"/>
                <a:gd name="T66" fmla="*/ 105898 w 280427"/>
                <a:gd name="T67" fmla="*/ 172315 h 302566"/>
                <a:gd name="T68" fmla="*/ 105898 w 280427"/>
                <a:gd name="T69" fmla="*/ 172315 h 302566"/>
                <a:gd name="T70" fmla="*/ 176743 w 280427"/>
                <a:gd name="T71" fmla="*/ 172315 h 302566"/>
                <a:gd name="T72" fmla="*/ 167149 w 280427"/>
                <a:gd name="T73" fmla="*/ 181909 h 302566"/>
                <a:gd name="T74" fmla="*/ 176743 w 280427"/>
                <a:gd name="T75" fmla="*/ 191502 h 302566"/>
                <a:gd name="T76" fmla="*/ 186337 w 280427"/>
                <a:gd name="T77" fmla="*/ 181909 h 302566"/>
                <a:gd name="T78" fmla="*/ 176743 w 280427"/>
                <a:gd name="T79" fmla="*/ 172315 h 302566"/>
                <a:gd name="T80" fmla="*/ 176743 w 280427"/>
                <a:gd name="T81" fmla="*/ 172315 h 3025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0427" h="302566">
                  <a:moveTo>
                    <a:pt x="133203" y="5535"/>
                  </a:moveTo>
                  <a:cubicBezTo>
                    <a:pt x="63096" y="5535"/>
                    <a:pt x="19556" y="49075"/>
                    <a:pt x="19556" y="119920"/>
                  </a:cubicBezTo>
                  <a:cubicBezTo>
                    <a:pt x="19556" y="130251"/>
                    <a:pt x="21032" y="139845"/>
                    <a:pt x="22508" y="150176"/>
                  </a:cubicBezTo>
                  <a:cubicBezTo>
                    <a:pt x="26198" y="178957"/>
                    <a:pt x="30626" y="208476"/>
                    <a:pt x="7011" y="240208"/>
                  </a:cubicBezTo>
                  <a:cubicBezTo>
                    <a:pt x="6273" y="241684"/>
                    <a:pt x="5535" y="243160"/>
                    <a:pt x="5535" y="245374"/>
                  </a:cubicBezTo>
                  <a:cubicBezTo>
                    <a:pt x="5535" y="246850"/>
                    <a:pt x="7011" y="248326"/>
                    <a:pt x="8487" y="249802"/>
                  </a:cubicBezTo>
                  <a:cubicBezTo>
                    <a:pt x="9225" y="250540"/>
                    <a:pt x="35053" y="267513"/>
                    <a:pt x="93353" y="273417"/>
                  </a:cubicBezTo>
                  <a:cubicBezTo>
                    <a:pt x="108112" y="291128"/>
                    <a:pt x="125085" y="301459"/>
                    <a:pt x="141321" y="301459"/>
                  </a:cubicBezTo>
                  <a:cubicBezTo>
                    <a:pt x="157556" y="301459"/>
                    <a:pt x="174529" y="291866"/>
                    <a:pt x="189288" y="273417"/>
                  </a:cubicBezTo>
                  <a:cubicBezTo>
                    <a:pt x="247588" y="266775"/>
                    <a:pt x="274893" y="250540"/>
                    <a:pt x="275631" y="249802"/>
                  </a:cubicBezTo>
                  <a:cubicBezTo>
                    <a:pt x="277106" y="249064"/>
                    <a:pt x="277844" y="246850"/>
                    <a:pt x="278582" y="245374"/>
                  </a:cubicBezTo>
                  <a:cubicBezTo>
                    <a:pt x="278582" y="243898"/>
                    <a:pt x="278582" y="241684"/>
                    <a:pt x="277106" y="240208"/>
                  </a:cubicBezTo>
                  <a:cubicBezTo>
                    <a:pt x="253492" y="209214"/>
                    <a:pt x="256443" y="183385"/>
                    <a:pt x="260133" y="155342"/>
                  </a:cubicBezTo>
                  <a:cubicBezTo>
                    <a:pt x="261609" y="145748"/>
                    <a:pt x="263085" y="135417"/>
                    <a:pt x="263085" y="124347"/>
                  </a:cubicBezTo>
                  <a:cubicBezTo>
                    <a:pt x="263085" y="82283"/>
                    <a:pt x="244636" y="33578"/>
                    <a:pt x="191502" y="32102"/>
                  </a:cubicBezTo>
                  <a:cubicBezTo>
                    <a:pt x="169363" y="9963"/>
                    <a:pt x="147962" y="5535"/>
                    <a:pt x="133203" y="5535"/>
                  </a:cubicBezTo>
                  <a:close/>
                  <a:moveTo>
                    <a:pt x="184861" y="103684"/>
                  </a:moveTo>
                  <a:cubicBezTo>
                    <a:pt x="194454" y="114016"/>
                    <a:pt x="211427" y="136893"/>
                    <a:pt x="211427" y="173791"/>
                  </a:cubicBezTo>
                  <a:cubicBezTo>
                    <a:pt x="211427" y="223235"/>
                    <a:pt x="181171" y="262347"/>
                    <a:pt x="180433" y="262347"/>
                  </a:cubicBezTo>
                  <a:cubicBezTo>
                    <a:pt x="167887" y="277844"/>
                    <a:pt x="153866" y="286700"/>
                    <a:pt x="140583" y="286700"/>
                  </a:cubicBezTo>
                  <a:cubicBezTo>
                    <a:pt x="127299" y="286700"/>
                    <a:pt x="113278" y="277844"/>
                    <a:pt x="100732" y="261609"/>
                  </a:cubicBezTo>
                  <a:cubicBezTo>
                    <a:pt x="100732" y="261609"/>
                    <a:pt x="70476" y="232829"/>
                    <a:pt x="70476" y="190764"/>
                  </a:cubicBezTo>
                  <a:cubicBezTo>
                    <a:pt x="70476" y="158294"/>
                    <a:pt x="97781" y="151652"/>
                    <a:pt x="122133" y="145748"/>
                  </a:cubicBezTo>
                  <a:cubicBezTo>
                    <a:pt x="127299" y="144273"/>
                    <a:pt x="131727" y="143535"/>
                    <a:pt x="136155" y="142059"/>
                  </a:cubicBezTo>
                  <a:cubicBezTo>
                    <a:pt x="165673" y="133941"/>
                    <a:pt x="178957" y="115492"/>
                    <a:pt x="184861" y="103684"/>
                  </a:cubicBezTo>
                  <a:close/>
                  <a:moveTo>
                    <a:pt x="105898" y="172315"/>
                  </a:moveTo>
                  <a:cubicBezTo>
                    <a:pt x="100732" y="172315"/>
                    <a:pt x="96305" y="176743"/>
                    <a:pt x="96305" y="181909"/>
                  </a:cubicBezTo>
                  <a:cubicBezTo>
                    <a:pt x="96305" y="187075"/>
                    <a:pt x="100732" y="191502"/>
                    <a:pt x="105898" y="191502"/>
                  </a:cubicBezTo>
                  <a:cubicBezTo>
                    <a:pt x="111064" y="191502"/>
                    <a:pt x="115492" y="187075"/>
                    <a:pt x="115492" y="181909"/>
                  </a:cubicBezTo>
                  <a:cubicBezTo>
                    <a:pt x="115492" y="176743"/>
                    <a:pt x="111064" y="172315"/>
                    <a:pt x="105898" y="172315"/>
                  </a:cubicBezTo>
                  <a:close/>
                  <a:moveTo>
                    <a:pt x="176743" y="172315"/>
                  </a:moveTo>
                  <a:cubicBezTo>
                    <a:pt x="171577" y="172315"/>
                    <a:pt x="167149" y="176743"/>
                    <a:pt x="167149" y="181909"/>
                  </a:cubicBezTo>
                  <a:cubicBezTo>
                    <a:pt x="167149" y="187075"/>
                    <a:pt x="171577" y="191502"/>
                    <a:pt x="176743" y="191502"/>
                  </a:cubicBezTo>
                  <a:cubicBezTo>
                    <a:pt x="181909" y="191502"/>
                    <a:pt x="186337" y="187075"/>
                    <a:pt x="186337" y="181909"/>
                  </a:cubicBezTo>
                  <a:cubicBezTo>
                    <a:pt x="186337" y="176743"/>
                    <a:pt x="181909" y="172315"/>
                    <a:pt x="176743" y="172315"/>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16" name="Freeform: Shape 12">
              <a:extLst>
                <a:ext uri="{FF2B5EF4-FFF2-40B4-BE49-F238E27FC236}">
                  <a16:creationId xmlns:a16="http://schemas.microsoft.com/office/drawing/2014/main" xmlns="" id="{8DD84D77-8960-9445-9B7A-05EC553E0CB3}"/>
                </a:ext>
                <a:ext uri="{C183D7F6-B498-43B3-948B-1728B52AA6E4}">
                  <adec:decorative xmlns:adec="http://schemas.microsoft.com/office/drawing/2017/decorative" xmlns="" val="1"/>
                </a:ext>
              </a:extLst>
            </p:cNvPr>
            <p:cNvSpPr>
              <a:spLocks/>
            </p:cNvSpPr>
            <p:nvPr/>
          </p:nvSpPr>
          <p:spPr bwMode="auto">
            <a:xfrm>
              <a:off x="2324888" y="2512379"/>
              <a:ext cx="464919" cy="464919"/>
            </a:xfrm>
            <a:custGeom>
              <a:avLst/>
              <a:gdLst>
                <a:gd name="T0" fmla="*/ 463074 w 464919"/>
                <a:gd name="T1" fmla="*/ 463074 h 464919"/>
                <a:gd name="T2" fmla="*/ 5535 w 464919"/>
                <a:gd name="T3" fmla="*/ 463074 h 464919"/>
                <a:gd name="T4" fmla="*/ 5535 w 464919"/>
                <a:gd name="T5" fmla="*/ 5535 h 464919"/>
                <a:gd name="T6" fmla="*/ 463074 w 464919"/>
                <a:gd name="T7" fmla="*/ 5535 h 464919"/>
                <a:gd name="T8" fmla="*/ 463074 w 464919"/>
                <a:gd name="T9" fmla="*/ 463074 h 464919"/>
                <a:gd name="T10" fmla="*/ 50551 w 464919"/>
                <a:gd name="T11" fmla="*/ 420272 h 464919"/>
                <a:gd name="T12" fmla="*/ 418796 w 464919"/>
                <a:gd name="T13" fmla="*/ 420272 h 464919"/>
                <a:gd name="T14" fmla="*/ 418796 w 464919"/>
                <a:gd name="T15" fmla="*/ 48337 h 464919"/>
                <a:gd name="T16" fmla="*/ 50551 w 464919"/>
                <a:gd name="T17" fmla="*/ 48337 h 464919"/>
                <a:gd name="T18" fmla="*/ 50551 w 464919"/>
                <a:gd name="T19" fmla="*/ 420272 h 4649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919" h="464919">
                  <a:moveTo>
                    <a:pt x="463074" y="463074"/>
                  </a:moveTo>
                  <a:lnTo>
                    <a:pt x="5535" y="463074"/>
                  </a:lnTo>
                  <a:lnTo>
                    <a:pt x="5535" y="5535"/>
                  </a:lnTo>
                  <a:lnTo>
                    <a:pt x="463074" y="5535"/>
                  </a:lnTo>
                  <a:lnTo>
                    <a:pt x="463074" y="463074"/>
                  </a:lnTo>
                  <a:close/>
                  <a:moveTo>
                    <a:pt x="50551" y="420272"/>
                  </a:moveTo>
                  <a:lnTo>
                    <a:pt x="418796" y="420272"/>
                  </a:lnTo>
                  <a:lnTo>
                    <a:pt x="418796" y="48337"/>
                  </a:lnTo>
                  <a:lnTo>
                    <a:pt x="50551" y="48337"/>
                  </a:lnTo>
                  <a:lnTo>
                    <a:pt x="50551" y="42027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63" name="Text Placeholder 162">
            <a:extLst>
              <a:ext uri="{FF2B5EF4-FFF2-40B4-BE49-F238E27FC236}">
                <a16:creationId xmlns:a16="http://schemas.microsoft.com/office/drawing/2014/main" xmlns="" id="{B7AADBC1-2218-0B44-8A6C-00FC3A871429}"/>
              </a:ext>
            </a:extLst>
          </p:cNvPr>
          <p:cNvSpPr>
            <a:spLocks noGrp="1"/>
          </p:cNvSpPr>
          <p:nvPr>
            <p:ph type="body" sz="quarter" idx="22"/>
          </p:nvPr>
        </p:nvSpPr>
        <p:spPr>
          <a:xfrm>
            <a:off x="8608358" y="3472633"/>
            <a:ext cx="1518502" cy="532431"/>
          </a:xfrm>
        </p:spPr>
        <p:txBody>
          <a:bodyPr/>
          <a:lstStyle/>
          <a:p>
            <a:pPr algn="ctr"/>
            <a:r>
              <a:rPr lang="fa-IR" b="1" dirty="0" smtClean="0"/>
              <a:t>مقبولیت اخلاقی</a:t>
            </a:r>
            <a:endParaRPr lang="en-US" b="1" dirty="0"/>
          </a:p>
        </p:txBody>
      </p:sp>
      <p:grpSp>
        <p:nvGrpSpPr>
          <p:cNvPr id="120" name="Group 68" title="check mark icon">
            <a:extLst>
              <a:ext uri="{FF2B5EF4-FFF2-40B4-BE49-F238E27FC236}">
                <a16:creationId xmlns:a16="http://schemas.microsoft.com/office/drawing/2014/main" xmlns="" id="{24D6EF27-5F27-E440-A018-33287323D7A2}"/>
              </a:ext>
            </a:extLst>
          </p:cNvPr>
          <p:cNvGrpSpPr>
            <a:grpSpLocks/>
          </p:cNvGrpSpPr>
          <p:nvPr/>
        </p:nvGrpSpPr>
        <p:grpSpPr bwMode="auto">
          <a:xfrm>
            <a:off x="9531147" y="4534874"/>
            <a:ext cx="404708" cy="406294"/>
            <a:chOff x="3761709" y="4826643"/>
            <a:chExt cx="405882" cy="405882"/>
          </a:xfrm>
        </p:grpSpPr>
        <p:sp>
          <p:nvSpPr>
            <p:cNvPr id="121" name="Freeform: Shape 16">
              <a:extLst>
                <a:ext uri="{FF2B5EF4-FFF2-40B4-BE49-F238E27FC236}">
                  <a16:creationId xmlns:a16="http://schemas.microsoft.com/office/drawing/2014/main" xmlns="" id="{32FAC53D-7E19-DF40-BDAF-020D7B9F7CF5}"/>
                </a:ext>
                <a:ext uri="{C183D7F6-B498-43B3-948B-1728B52AA6E4}">
                  <adec:decorative xmlns:adec="http://schemas.microsoft.com/office/drawing/2017/decorative" xmlns="" val="1"/>
                </a:ext>
              </a:extLst>
            </p:cNvPr>
            <p:cNvSpPr>
              <a:spLocks/>
            </p:cNvSpPr>
            <p:nvPr/>
          </p:nvSpPr>
          <p:spPr bwMode="auto">
            <a:xfrm>
              <a:off x="3761709" y="482664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3909 w 405881"/>
                <a:gd name="T11" fmla="*/ 364926 h 405881"/>
                <a:gd name="T12" fmla="*/ 362712 w 405881"/>
                <a:gd name="T13" fmla="*/ 364926 h 405881"/>
                <a:gd name="T14" fmla="*/ 362712 w 405881"/>
                <a:gd name="T15" fmla="*/ 42433 h 405881"/>
                <a:gd name="T16" fmla="*/ 43909 w 405881"/>
                <a:gd name="T17" fmla="*/ 42433 h 405881"/>
                <a:gd name="T18" fmla="*/ 43909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3909" y="364925"/>
                  </a:moveTo>
                  <a:lnTo>
                    <a:pt x="362711" y="364925"/>
                  </a:lnTo>
                  <a:lnTo>
                    <a:pt x="362711" y="42433"/>
                  </a:lnTo>
                  <a:lnTo>
                    <a:pt x="43909" y="42433"/>
                  </a:lnTo>
                  <a:lnTo>
                    <a:pt x="43909"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22" name="Freeform: Shape 17">
              <a:extLst>
                <a:ext uri="{FF2B5EF4-FFF2-40B4-BE49-F238E27FC236}">
                  <a16:creationId xmlns:a16="http://schemas.microsoft.com/office/drawing/2014/main" xmlns="" id="{CBE42868-2427-E347-B3F9-0FCDB653979F}"/>
                </a:ext>
                <a:ext uri="{C183D7F6-B498-43B3-948B-1728B52AA6E4}">
                  <adec:decorative xmlns:adec="http://schemas.microsoft.com/office/drawing/2017/decorative" xmlns="" val="1"/>
                </a:ext>
              </a:extLst>
            </p:cNvPr>
            <p:cNvSpPr>
              <a:spLocks/>
            </p:cNvSpPr>
            <p:nvPr/>
          </p:nvSpPr>
          <p:spPr bwMode="auto">
            <a:xfrm>
              <a:off x="3833292" y="4919627"/>
              <a:ext cx="258288" cy="221390"/>
            </a:xfrm>
            <a:custGeom>
              <a:avLst/>
              <a:gdLst>
                <a:gd name="T0" fmla="*/ 75642 w 258288"/>
                <a:gd name="T1" fmla="*/ 215855 h 221390"/>
                <a:gd name="T2" fmla="*/ 5535 w 258288"/>
                <a:gd name="T3" fmla="*/ 145748 h 221390"/>
                <a:gd name="T4" fmla="*/ 33577 w 258288"/>
                <a:gd name="T5" fmla="*/ 117706 h 221390"/>
                <a:gd name="T6" fmla="*/ 75642 w 258288"/>
                <a:gd name="T7" fmla="*/ 159770 h 221390"/>
                <a:gd name="T8" fmla="*/ 229877 w 258288"/>
                <a:gd name="T9" fmla="*/ 5535 h 221390"/>
                <a:gd name="T10" fmla="*/ 257919 w 258288"/>
                <a:gd name="T11" fmla="*/ 33577 h 2213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288" h="221390">
                  <a:moveTo>
                    <a:pt x="75642" y="215855"/>
                  </a:moveTo>
                  <a:lnTo>
                    <a:pt x="5535" y="145748"/>
                  </a:lnTo>
                  <a:lnTo>
                    <a:pt x="33577" y="117706"/>
                  </a:lnTo>
                  <a:lnTo>
                    <a:pt x="75642" y="159770"/>
                  </a:lnTo>
                  <a:lnTo>
                    <a:pt x="229877" y="5535"/>
                  </a:lnTo>
                  <a:lnTo>
                    <a:pt x="257919" y="33577"/>
                  </a:lnTo>
                  <a:lnTo>
                    <a:pt x="75642" y="21585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65" name="Text Placeholder 164">
            <a:extLst>
              <a:ext uri="{FF2B5EF4-FFF2-40B4-BE49-F238E27FC236}">
                <a16:creationId xmlns:a16="http://schemas.microsoft.com/office/drawing/2014/main" xmlns="" id="{451DBFB9-279F-A840-80C6-2F0CEE8FFC7F}"/>
              </a:ext>
            </a:extLst>
          </p:cNvPr>
          <p:cNvSpPr>
            <a:spLocks noGrp="1"/>
          </p:cNvSpPr>
          <p:nvPr>
            <p:ph type="body" sz="quarter" idx="24"/>
          </p:nvPr>
        </p:nvSpPr>
        <p:spPr>
          <a:xfrm>
            <a:off x="8980794" y="5085184"/>
            <a:ext cx="1455888" cy="327760"/>
          </a:xfrm>
        </p:spPr>
        <p:txBody>
          <a:bodyPr/>
          <a:lstStyle/>
          <a:p>
            <a:pPr algn="ctr"/>
            <a:r>
              <a:rPr lang="fa-IR" b="1" dirty="0" smtClean="0"/>
              <a:t>کاربرد داشتن</a:t>
            </a:r>
            <a:endParaRPr lang="en-US" b="1" dirty="0"/>
          </a:p>
        </p:txBody>
      </p:sp>
      <p:cxnSp>
        <p:nvCxnSpPr>
          <p:cNvPr id="38" name="Straight Connector 37"/>
          <p:cNvCxnSpPr/>
          <p:nvPr/>
        </p:nvCxnSpPr>
        <p:spPr>
          <a:xfrm flipV="1">
            <a:off x="117748" y="1542642"/>
            <a:ext cx="5348971" cy="1415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61764" y="2733888"/>
            <a:ext cx="4212004" cy="1631216"/>
          </a:xfrm>
          <a:prstGeom prst="rect">
            <a:avLst/>
          </a:prstGeom>
        </p:spPr>
        <p:txBody>
          <a:bodyPr wrap="square">
            <a:spAutoFit/>
          </a:bodyPr>
          <a:lstStyle/>
          <a:p>
            <a:pPr algn="r" rtl="1"/>
            <a:r>
              <a:rPr lang="fa-IR" sz="2000" dirty="0">
                <a:solidFill>
                  <a:schemeClr val="accent2">
                    <a:lumMod val="50000"/>
                  </a:schemeClr>
                </a:solidFill>
                <a:cs typeface="B Titr" panose="00000700000000000000" pitchFamily="2" charset="-78"/>
              </a:rPr>
              <a:t>فوریت </a:t>
            </a:r>
            <a:r>
              <a:rPr lang="fa-IR" sz="2000" dirty="0" smtClean="0">
                <a:solidFill>
                  <a:schemeClr val="accent2">
                    <a:lumMod val="50000"/>
                  </a:schemeClr>
                </a:solidFill>
                <a:cs typeface="B Titr" panose="00000700000000000000" pitchFamily="2" charset="-78"/>
              </a:rPr>
              <a:t>اطلاعات</a:t>
            </a:r>
          </a:p>
          <a:p>
            <a:pPr algn="justLow" rtl="1"/>
            <a:r>
              <a:rPr lang="fa-IR" sz="2000" dirty="0" smtClean="0"/>
              <a:t>برای </a:t>
            </a:r>
            <a:r>
              <a:rPr lang="fa-IR" sz="2000" dirty="0"/>
              <a:t>تصمیم گیری های کنونی، چه اندازه نیاز فوری به نتایج این تحقیق </a:t>
            </a:r>
            <a:r>
              <a:rPr lang="fa-IR" sz="2000" dirty="0" smtClean="0"/>
              <a:t>وجود دارد؟ </a:t>
            </a:r>
            <a:r>
              <a:rPr lang="fa-IR" sz="2000" dirty="0"/>
              <a:t>تصمیم بگیرید کدام تحقیق باید اول و کدامیک </a:t>
            </a:r>
            <a:r>
              <a:rPr lang="fa-IR" sz="2000" dirty="0" smtClean="0"/>
              <a:t>بعداً </a:t>
            </a:r>
            <a:r>
              <a:rPr lang="fa-IR" sz="2000" dirty="0"/>
              <a:t>انجام شود؟</a:t>
            </a:r>
            <a:endParaRPr lang="en-US" sz="1800" dirty="0"/>
          </a:p>
        </p:txBody>
      </p:sp>
      <p:sp>
        <p:nvSpPr>
          <p:cNvPr id="31" name="Text Placeholder 166">
            <a:extLst>
              <a:ext uri="{FF2B5EF4-FFF2-40B4-BE49-F238E27FC236}">
                <a16:creationId xmlns:a16="http://schemas.microsoft.com/office/drawing/2014/main" xmlns="" id="{008EF577-57DA-AC49-AD61-1785C58C635A}"/>
              </a:ext>
            </a:extLst>
          </p:cNvPr>
          <p:cNvSpPr>
            <a:spLocks noGrp="1"/>
          </p:cNvSpPr>
          <p:nvPr>
            <p:ph type="body" sz="quarter" idx="26"/>
          </p:nvPr>
        </p:nvSpPr>
        <p:spPr>
          <a:xfrm>
            <a:off x="9118748" y="238321"/>
            <a:ext cx="2864796" cy="814415"/>
          </a:xfrm>
        </p:spPr>
        <p:txBody>
          <a:bodyPr>
            <a:normAutofit fontScale="70000" lnSpcReduction="20000"/>
          </a:bodyPr>
          <a:lstStyle/>
          <a:p>
            <a:pPr algn="justLow" rtl="1">
              <a:lnSpc>
                <a:spcPct val="170000"/>
              </a:lnSpc>
            </a:pPr>
            <a:r>
              <a:rPr lang="fa-IR" sz="2200" b="1" dirty="0">
                <a:solidFill>
                  <a:schemeClr val="tx1"/>
                </a:solidFill>
              </a:rPr>
              <a:t>معیارهای سازمان جهانی </a:t>
            </a:r>
            <a:r>
              <a:rPr lang="fa-IR" sz="2200" b="1" dirty="0" smtClean="0">
                <a:solidFill>
                  <a:schemeClr val="tx1"/>
                </a:solidFill>
              </a:rPr>
              <a:t>بهداشت برای </a:t>
            </a:r>
            <a:r>
              <a:rPr lang="fa-IR" sz="2200" b="1" dirty="0">
                <a:solidFill>
                  <a:schemeClr val="tx1"/>
                </a:solidFill>
              </a:rPr>
              <a:t>انتخاب موضوع</a:t>
            </a:r>
            <a:endParaRPr lang="en-US" sz="2200" b="1" dirty="0">
              <a:solidFill>
                <a:schemeClr val="tx1"/>
              </a:solidFill>
            </a:endParaRPr>
          </a:p>
          <a:p>
            <a:pPr algn="r" rtl="1"/>
            <a:endParaRPr lang="en-US" dirty="0"/>
          </a:p>
        </p:txBody>
      </p:sp>
    </p:spTree>
    <p:extLst>
      <p:ext uri="{BB962C8B-B14F-4D97-AF65-F5344CB8AC3E}">
        <p14:creationId xmlns:p14="http://schemas.microsoft.com/office/powerpoint/2010/main" val="1541085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xmlns="" id="{1911B398-56A9-FA44-A101-C45D3E8FBDB7}"/>
              </a:ext>
            </a:extLst>
          </p:cNvPr>
          <p:cNvSpPr>
            <a:spLocks noGrp="1"/>
          </p:cNvSpPr>
          <p:nvPr>
            <p:ph type="title"/>
          </p:nvPr>
        </p:nvSpPr>
        <p:spPr>
          <a:xfrm>
            <a:off x="480592" y="262501"/>
            <a:ext cx="4893740" cy="1227598"/>
          </a:xfrm>
        </p:spPr>
        <p:txBody>
          <a:bodyPr>
            <a:normAutofit fontScale="90000"/>
          </a:bodyPr>
          <a:lstStyle/>
          <a:p>
            <a:r>
              <a:rPr lang="fa-IR" dirty="0" smtClean="0">
                <a:cs typeface="B Titr" panose="00000700000000000000" pitchFamily="2" charset="-78"/>
              </a:rPr>
              <a:t>معیارهای انتخاب موضوع</a:t>
            </a:r>
            <a:endParaRPr lang="en-US" dirty="0">
              <a:cs typeface="B Titr" panose="00000700000000000000" pitchFamily="2" charset="-78"/>
            </a:endParaRPr>
          </a:p>
        </p:txBody>
      </p:sp>
      <p:sp>
        <p:nvSpPr>
          <p:cNvPr id="131" name="Freeform: Shape 22" title="star icon">
            <a:extLst>
              <a:ext uri="{FF2B5EF4-FFF2-40B4-BE49-F238E27FC236}">
                <a16:creationId xmlns:a16="http://schemas.microsoft.com/office/drawing/2014/main" xmlns="" id="{406BAEC9-2733-3E4F-B489-225B992D3EFD}"/>
              </a:ext>
            </a:extLst>
          </p:cNvPr>
          <p:cNvSpPr>
            <a:spLocks/>
          </p:cNvSpPr>
          <p:nvPr/>
        </p:nvSpPr>
        <p:spPr bwMode="auto">
          <a:xfrm>
            <a:off x="4955666" y="4221088"/>
            <a:ext cx="620550" cy="590396"/>
          </a:xfrm>
          <a:custGeom>
            <a:avLst/>
            <a:gdLst>
              <a:gd name="T0" fmla="*/ 614357 w 619892"/>
              <a:gd name="T1" fmla="*/ 226925 h 590373"/>
              <a:gd name="T2" fmla="*/ 381898 w 619892"/>
              <a:gd name="T3" fmla="*/ 226925 h 590373"/>
              <a:gd name="T4" fmla="*/ 311053 w 619892"/>
              <a:gd name="T5" fmla="*/ 5535 h 590373"/>
              <a:gd name="T6" fmla="*/ 237994 w 619892"/>
              <a:gd name="T7" fmla="*/ 226187 h 590373"/>
              <a:gd name="T8" fmla="*/ 5535 w 619892"/>
              <a:gd name="T9" fmla="*/ 225449 h 590373"/>
              <a:gd name="T10" fmla="*/ 7749 w 619892"/>
              <a:gd name="T11" fmla="*/ 226925 h 590373"/>
              <a:gd name="T12" fmla="*/ 5535 w 619892"/>
              <a:gd name="T13" fmla="*/ 226925 h 590373"/>
              <a:gd name="T14" fmla="*/ 193716 w 619892"/>
              <a:gd name="T15" fmla="*/ 363449 h 590373"/>
              <a:gd name="T16" fmla="*/ 122134 w 619892"/>
              <a:gd name="T17" fmla="*/ 584839 h 590373"/>
              <a:gd name="T18" fmla="*/ 310315 w 619892"/>
              <a:gd name="T19" fmla="*/ 448315 h 590373"/>
              <a:gd name="T20" fmla="*/ 497020 w 619892"/>
              <a:gd name="T21" fmla="*/ 585576 h 590373"/>
              <a:gd name="T22" fmla="*/ 426176 w 619892"/>
              <a:gd name="T23" fmla="*/ 364186 h 590373"/>
              <a:gd name="T24" fmla="*/ 614357 w 619892"/>
              <a:gd name="T25" fmla="*/ 226925 h 590373"/>
              <a:gd name="T26" fmla="*/ 433555 w 619892"/>
              <a:gd name="T27" fmla="*/ 498496 h 590373"/>
              <a:gd name="T28" fmla="*/ 309577 w 619892"/>
              <a:gd name="T29" fmla="*/ 407727 h 590373"/>
              <a:gd name="T30" fmla="*/ 184861 w 619892"/>
              <a:gd name="T31" fmla="*/ 498496 h 590373"/>
              <a:gd name="T32" fmla="*/ 232829 w 619892"/>
              <a:gd name="T33" fmla="*/ 351641 h 590373"/>
              <a:gd name="T34" fmla="*/ 108112 w 619892"/>
              <a:gd name="T35" fmla="*/ 260871 h 590373"/>
              <a:gd name="T36" fmla="*/ 109588 w 619892"/>
              <a:gd name="T37" fmla="*/ 260871 h 590373"/>
              <a:gd name="T38" fmla="*/ 107375 w 619892"/>
              <a:gd name="T39" fmla="*/ 259395 h 590373"/>
              <a:gd name="T40" fmla="*/ 261609 w 619892"/>
              <a:gd name="T41" fmla="*/ 260133 h 590373"/>
              <a:gd name="T42" fmla="*/ 310315 w 619892"/>
              <a:gd name="T43" fmla="*/ 113278 h 590373"/>
              <a:gd name="T44" fmla="*/ 357545 w 619892"/>
              <a:gd name="T45" fmla="*/ 260871 h 590373"/>
              <a:gd name="T46" fmla="*/ 512518 w 619892"/>
              <a:gd name="T47" fmla="*/ 260871 h 590373"/>
              <a:gd name="T48" fmla="*/ 387063 w 619892"/>
              <a:gd name="T49" fmla="*/ 352379 h 590373"/>
              <a:gd name="T50" fmla="*/ 433555 w 619892"/>
              <a:gd name="T51" fmla="*/ 498496 h 5903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9892" h="590373">
                <a:moveTo>
                  <a:pt x="614357" y="226925"/>
                </a:moveTo>
                <a:lnTo>
                  <a:pt x="381898" y="226925"/>
                </a:lnTo>
                <a:lnTo>
                  <a:pt x="311053" y="5535"/>
                </a:lnTo>
                <a:lnTo>
                  <a:pt x="237994" y="226187"/>
                </a:lnTo>
                <a:lnTo>
                  <a:pt x="5535" y="225449"/>
                </a:lnTo>
                <a:lnTo>
                  <a:pt x="7749" y="226925"/>
                </a:lnTo>
                <a:lnTo>
                  <a:pt x="5535" y="226925"/>
                </a:lnTo>
                <a:lnTo>
                  <a:pt x="193716" y="363449"/>
                </a:lnTo>
                <a:lnTo>
                  <a:pt x="122134" y="584839"/>
                </a:lnTo>
                <a:lnTo>
                  <a:pt x="310315" y="448315"/>
                </a:lnTo>
                <a:lnTo>
                  <a:pt x="497020" y="585576"/>
                </a:lnTo>
                <a:lnTo>
                  <a:pt x="426176" y="364186"/>
                </a:lnTo>
                <a:lnTo>
                  <a:pt x="614357" y="226925"/>
                </a:lnTo>
                <a:close/>
                <a:moveTo>
                  <a:pt x="433555" y="498496"/>
                </a:moveTo>
                <a:lnTo>
                  <a:pt x="309577" y="407727"/>
                </a:lnTo>
                <a:lnTo>
                  <a:pt x="184861" y="498496"/>
                </a:lnTo>
                <a:lnTo>
                  <a:pt x="232829" y="351641"/>
                </a:lnTo>
                <a:lnTo>
                  <a:pt x="108112" y="260871"/>
                </a:lnTo>
                <a:lnTo>
                  <a:pt x="109588" y="260871"/>
                </a:lnTo>
                <a:lnTo>
                  <a:pt x="107375" y="259395"/>
                </a:lnTo>
                <a:lnTo>
                  <a:pt x="261609" y="260133"/>
                </a:lnTo>
                <a:lnTo>
                  <a:pt x="310315" y="113278"/>
                </a:lnTo>
                <a:lnTo>
                  <a:pt x="357545" y="260871"/>
                </a:lnTo>
                <a:lnTo>
                  <a:pt x="512518" y="260871"/>
                </a:lnTo>
                <a:lnTo>
                  <a:pt x="387063" y="352379"/>
                </a:lnTo>
                <a:lnTo>
                  <a:pt x="433555" y="498496"/>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52" name="Text Placeholder 151">
            <a:extLst>
              <a:ext uri="{FF2B5EF4-FFF2-40B4-BE49-F238E27FC236}">
                <a16:creationId xmlns:a16="http://schemas.microsoft.com/office/drawing/2014/main" xmlns="" id="{62964362-2916-FD47-9348-BE7D04471471}"/>
              </a:ext>
            </a:extLst>
          </p:cNvPr>
          <p:cNvSpPr>
            <a:spLocks noGrp="1"/>
          </p:cNvSpPr>
          <p:nvPr>
            <p:ph type="body" sz="quarter" idx="11"/>
          </p:nvPr>
        </p:nvSpPr>
        <p:spPr>
          <a:xfrm>
            <a:off x="4562344" y="4841933"/>
            <a:ext cx="1455888" cy="532431"/>
          </a:xfrm>
        </p:spPr>
        <p:txBody>
          <a:bodyPr/>
          <a:lstStyle/>
          <a:p>
            <a:pPr algn="ctr"/>
            <a:r>
              <a:rPr lang="fa-IR" b="1" dirty="0" smtClean="0"/>
              <a:t>مقبولیت سیاسی</a:t>
            </a:r>
            <a:endParaRPr lang="en-US" b="1" dirty="0"/>
          </a:p>
        </p:txBody>
      </p:sp>
      <p:sp>
        <p:nvSpPr>
          <p:cNvPr id="123" name="Freeform: Shape 27" title="envelope icon">
            <a:extLst>
              <a:ext uri="{FF2B5EF4-FFF2-40B4-BE49-F238E27FC236}">
                <a16:creationId xmlns:a16="http://schemas.microsoft.com/office/drawing/2014/main" xmlns="" id="{63BC025D-2A66-144E-95C9-57514BF7DF56}"/>
              </a:ext>
            </a:extLst>
          </p:cNvPr>
          <p:cNvSpPr>
            <a:spLocks/>
          </p:cNvSpPr>
          <p:nvPr/>
        </p:nvSpPr>
        <p:spPr bwMode="auto">
          <a:xfrm>
            <a:off x="5466719" y="2808828"/>
            <a:ext cx="538022" cy="392011"/>
          </a:xfrm>
          <a:custGeom>
            <a:avLst/>
            <a:gdLst>
              <a:gd name="T0" fmla="*/ 4287 w 538715"/>
              <a:gd name="T1" fmla="*/ 391719 h 391122"/>
              <a:gd name="T2" fmla="*/ 4287 w 538715"/>
              <a:gd name="T3" fmla="*/ 4287 h 391122"/>
              <a:gd name="T4" fmla="*/ 540052 w 538715"/>
              <a:gd name="T5" fmla="*/ 4287 h 391122"/>
              <a:gd name="T6" fmla="*/ 540052 w 538715"/>
              <a:gd name="T7" fmla="*/ 391719 h 391122"/>
              <a:gd name="T8" fmla="*/ 4287 w 538715"/>
              <a:gd name="T9" fmla="*/ 391719 h 391122"/>
              <a:gd name="T10" fmla="*/ 482490 w 538715"/>
              <a:gd name="T11" fmla="*/ 357773 h 391122"/>
              <a:gd name="T12" fmla="*/ 353346 w 538715"/>
              <a:gd name="T13" fmla="*/ 232319 h 391122"/>
              <a:gd name="T14" fmla="*/ 377699 w 538715"/>
              <a:gd name="T15" fmla="*/ 208704 h 391122"/>
              <a:gd name="T16" fmla="*/ 506843 w 538715"/>
              <a:gd name="T17" fmla="*/ 334158 h 391122"/>
              <a:gd name="T18" fmla="*/ 506843 w 538715"/>
              <a:gd name="T19" fmla="*/ 53731 h 391122"/>
              <a:gd name="T20" fmla="*/ 283239 w 538715"/>
              <a:gd name="T21" fmla="*/ 224939 h 391122"/>
              <a:gd name="T22" fmla="*/ 272908 w 538715"/>
              <a:gd name="T23" fmla="*/ 228629 h 391122"/>
              <a:gd name="T24" fmla="*/ 262575 w 538715"/>
              <a:gd name="T25" fmla="*/ 224939 h 391122"/>
              <a:gd name="T26" fmla="*/ 38233 w 538715"/>
              <a:gd name="T27" fmla="*/ 54468 h 391122"/>
              <a:gd name="T28" fmla="*/ 38233 w 538715"/>
              <a:gd name="T29" fmla="*/ 334896 h 391122"/>
              <a:gd name="T30" fmla="*/ 167377 w 538715"/>
              <a:gd name="T31" fmla="*/ 209441 h 391122"/>
              <a:gd name="T32" fmla="*/ 191730 w 538715"/>
              <a:gd name="T33" fmla="*/ 233056 h 391122"/>
              <a:gd name="T34" fmla="*/ 62586 w 538715"/>
              <a:gd name="T35" fmla="*/ 358511 h 391122"/>
              <a:gd name="T36" fmla="*/ 482490 w 538715"/>
              <a:gd name="T37" fmla="*/ 357773 h 391122"/>
              <a:gd name="T38" fmla="*/ 482490 w 538715"/>
              <a:gd name="T39" fmla="*/ 357773 h 391122"/>
              <a:gd name="T40" fmla="*/ 272170 w 538715"/>
              <a:gd name="T41" fmla="*/ 190992 h 391122"/>
              <a:gd name="T42" fmla="*/ 473635 w 538715"/>
              <a:gd name="T43" fmla="*/ 36758 h 391122"/>
              <a:gd name="T44" fmla="*/ 69966 w 538715"/>
              <a:gd name="T45" fmla="*/ 36758 h 391122"/>
              <a:gd name="T46" fmla="*/ 272170 w 538715"/>
              <a:gd name="T47" fmla="*/ 190992 h 391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8715" h="391122">
                <a:moveTo>
                  <a:pt x="4287" y="391719"/>
                </a:moveTo>
                <a:lnTo>
                  <a:pt x="4287" y="4287"/>
                </a:lnTo>
                <a:lnTo>
                  <a:pt x="540051" y="4287"/>
                </a:lnTo>
                <a:lnTo>
                  <a:pt x="540051" y="391719"/>
                </a:lnTo>
                <a:lnTo>
                  <a:pt x="4287" y="391719"/>
                </a:lnTo>
                <a:close/>
                <a:moveTo>
                  <a:pt x="482489" y="357773"/>
                </a:moveTo>
                <a:lnTo>
                  <a:pt x="353345" y="232319"/>
                </a:lnTo>
                <a:lnTo>
                  <a:pt x="377698" y="208704"/>
                </a:lnTo>
                <a:lnTo>
                  <a:pt x="506842" y="334158"/>
                </a:lnTo>
                <a:lnTo>
                  <a:pt x="506842" y="53731"/>
                </a:lnTo>
                <a:lnTo>
                  <a:pt x="283238" y="224939"/>
                </a:lnTo>
                <a:cubicBezTo>
                  <a:pt x="280286" y="227153"/>
                  <a:pt x="276597" y="228629"/>
                  <a:pt x="272907" y="228629"/>
                </a:cubicBezTo>
                <a:cubicBezTo>
                  <a:pt x="269217" y="228629"/>
                  <a:pt x="265527" y="227153"/>
                  <a:pt x="262575" y="224939"/>
                </a:cubicBezTo>
                <a:lnTo>
                  <a:pt x="38233" y="54468"/>
                </a:lnTo>
                <a:lnTo>
                  <a:pt x="38233" y="334896"/>
                </a:lnTo>
                <a:lnTo>
                  <a:pt x="167377" y="209441"/>
                </a:lnTo>
                <a:lnTo>
                  <a:pt x="191730" y="233056"/>
                </a:lnTo>
                <a:lnTo>
                  <a:pt x="62586" y="358511"/>
                </a:lnTo>
                <a:lnTo>
                  <a:pt x="482489" y="357773"/>
                </a:lnTo>
                <a:close/>
                <a:moveTo>
                  <a:pt x="272169" y="190992"/>
                </a:moveTo>
                <a:lnTo>
                  <a:pt x="473634" y="36758"/>
                </a:lnTo>
                <a:lnTo>
                  <a:pt x="69966" y="36758"/>
                </a:lnTo>
                <a:lnTo>
                  <a:pt x="272169" y="190992"/>
                </a:lnTo>
                <a:close/>
              </a:path>
            </a:pathLst>
          </a:custGeom>
          <a:solidFill>
            <a:srgbClr val="000000"/>
          </a:solidFill>
          <a:ln>
            <a:noFill/>
          </a:ln>
          <a:extLst>
            <a:ext uri="{91240B29-F687-4F45-9708-019B960494DF}">
              <a14:hiddenLine xmlns:a14="http://schemas.microsoft.com/office/drawing/2010/main" w="7377" cap="flat">
                <a:solidFill>
                  <a:srgbClr val="000000"/>
                </a:solidFill>
                <a:prstDash val="solid"/>
                <a:miter lim="800000"/>
                <a:headEnd/>
                <a:tailEnd/>
              </a14:hiddenLine>
            </a:ext>
          </a:extLst>
        </p:spPr>
        <p:txBody>
          <a:bodyPr anchor="ctr"/>
          <a:lstStyle/>
          <a:p>
            <a:endParaRPr lang="en-US" sz="2399" dirty="0"/>
          </a:p>
        </p:txBody>
      </p:sp>
      <p:sp>
        <p:nvSpPr>
          <p:cNvPr id="155" name="Text Placeholder 154">
            <a:extLst>
              <a:ext uri="{FF2B5EF4-FFF2-40B4-BE49-F238E27FC236}">
                <a16:creationId xmlns:a16="http://schemas.microsoft.com/office/drawing/2014/main" xmlns="" id="{FB5E3952-AA46-4545-B819-BE296D4281EF}"/>
              </a:ext>
            </a:extLst>
          </p:cNvPr>
          <p:cNvSpPr>
            <a:spLocks noGrp="1"/>
          </p:cNvSpPr>
          <p:nvPr>
            <p:ph type="body" sz="quarter" idx="14"/>
          </p:nvPr>
        </p:nvSpPr>
        <p:spPr>
          <a:xfrm>
            <a:off x="4998564" y="3284984"/>
            <a:ext cx="1455888" cy="532431"/>
          </a:xfrm>
        </p:spPr>
        <p:txBody>
          <a:bodyPr/>
          <a:lstStyle/>
          <a:p>
            <a:pPr algn="ctr"/>
            <a:r>
              <a:rPr lang="fa-IR" b="1" dirty="0" smtClean="0"/>
              <a:t>فوریت اطلاعات</a:t>
            </a:r>
            <a:endParaRPr lang="en-US" b="1" dirty="0"/>
          </a:p>
        </p:txBody>
      </p:sp>
      <p:grpSp>
        <p:nvGrpSpPr>
          <p:cNvPr id="117" name="Group 60" title="man icon">
            <a:extLst>
              <a:ext uri="{FF2B5EF4-FFF2-40B4-BE49-F238E27FC236}">
                <a16:creationId xmlns:a16="http://schemas.microsoft.com/office/drawing/2014/main" xmlns="" id="{E8879A3D-78E1-FA44-9275-D338E2F33C20}"/>
              </a:ext>
            </a:extLst>
          </p:cNvPr>
          <p:cNvGrpSpPr>
            <a:grpSpLocks/>
          </p:cNvGrpSpPr>
          <p:nvPr/>
        </p:nvGrpSpPr>
        <p:grpSpPr bwMode="auto">
          <a:xfrm>
            <a:off x="6382394" y="1461725"/>
            <a:ext cx="465016" cy="463429"/>
            <a:chOff x="3087207" y="2512379"/>
            <a:chExt cx="464919" cy="464919"/>
          </a:xfrm>
        </p:grpSpPr>
        <p:sp>
          <p:nvSpPr>
            <p:cNvPr id="118" name="Freeform: Shape 13">
              <a:extLst>
                <a:ext uri="{FF2B5EF4-FFF2-40B4-BE49-F238E27FC236}">
                  <a16:creationId xmlns:a16="http://schemas.microsoft.com/office/drawing/2014/main" xmlns="" id="{5D9D9D6D-F88B-9C44-8745-F3618906C62E}"/>
                </a:ext>
                <a:ext uri="{C183D7F6-B498-43B3-948B-1728B52AA6E4}">
                  <adec:decorative xmlns:adec="http://schemas.microsoft.com/office/drawing/2017/decorative" xmlns="" val="1"/>
                </a:ext>
              </a:extLst>
            </p:cNvPr>
            <p:cNvSpPr>
              <a:spLocks/>
            </p:cNvSpPr>
            <p:nvPr/>
          </p:nvSpPr>
          <p:spPr bwMode="auto">
            <a:xfrm>
              <a:off x="3087207" y="2512379"/>
              <a:ext cx="464919" cy="464919"/>
            </a:xfrm>
            <a:custGeom>
              <a:avLst/>
              <a:gdLst>
                <a:gd name="T0" fmla="*/ 463074 w 464919"/>
                <a:gd name="T1" fmla="*/ 463074 h 464919"/>
                <a:gd name="T2" fmla="*/ 5535 w 464919"/>
                <a:gd name="T3" fmla="*/ 463074 h 464919"/>
                <a:gd name="T4" fmla="*/ 5535 w 464919"/>
                <a:gd name="T5" fmla="*/ 5535 h 464919"/>
                <a:gd name="T6" fmla="*/ 463074 w 464919"/>
                <a:gd name="T7" fmla="*/ 5535 h 464919"/>
                <a:gd name="T8" fmla="*/ 463074 w 464919"/>
                <a:gd name="T9" fmla="*/ 463074 h 464919"/>
                <a:gd name="T10" fmla="*/ 49813 w 464919"/>
                <a:gd name="T11" fmla="*/ 420272 h 464919"/>
                <a:gd name="T12" fmla="*/ 418058 w 464919"/>
                <a:gd name="T13" fmla="*/ 420272 h 464919"/>
                <a:gd name="T14" fmla="*/ 418058 w 464919"/>
                <a:gd name="T15" fmla="*/ 48337 h 464919"/>
                <a:gd name="T16" fmla="*/ 49813 w 464919"/>
                <a:gd name="T17" fmla="*/ 48337 h 464919"/>
                <a:gd name="T18" fmla="*/ 49813 w 464919"/>
                <a:gd name="T19" fmla="*/ 420272 h 4649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919" h="464919">
                  <a:moveTo>
                    <a:pt x="463074" y="463074"/>
                  </a:moveTo>
                  <a:lnTo>
                    <a:pt x="5535" y="463074"/>
                  </a:lnTo>
                  <a:lnTo>
                    <a:pt x="5535" y="5535"/>
                  </a:lnTo>
                  <a:lnTo>
                    <a:pt x="463074" y="5535"/>
                  </a:lnTo>
                  <a:lnTo>
                    <a:pt x="463074" y="463074"/>
                  </a:lnTo>
                  <a:close/>
                  <a:moveTo>
                    <a:pt x="49813" y="420272"/>
                  </a:moveTo>
                  <a:lnTo>
                    <a:pt x="418058" y="420272"/>
                  </a:lnTo>
                  <a:lnTo>
                    <a:pt x="418058" y="48337"/>
                  </a:lnTo>
                  <a:lnTo>
                    <a:pt x="49813" y="48337"/>
                  </a:lnTo>
                  <a:lnTo>
                    <a:pt x="49813" y="42027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19" name="Freeform: Shape 14">
              <a:extLst>
                <a:ext uri="{FF2B5EF4-FFF2-40B4-BE49-F238E27FC236}">
                  <a16:creationId xmlns:a16="http://schemas.microsoft.com/office/drawing/2014/main" xmlns="" id="{D1FDCEB8-5229-4E4F-A423-CE5A3A57422F}"/>
                </a:ext>
                <a:ext uri="{C183D7F6-B498-43B3-948B-1728B52AA6E4}">
                  <adec:decorative xmlns:adec="http://schemas.microsoft.com/office/drawing/2017/decorative" xmlns="" val="1"/>
                </a:ext>
              </a:extLst>
            </p:cNvPr>
            <p:cNvSpPr>
              <a:spLocks/>
            </p:cNvSpPr>
            <p:nvPr/>
          </p:nvSpPr>
          <p:spPr bwMode="auto">
            <a:xfrm>
              <a:off x="3212518" y="2593556"/>
              <a:ext cx="214010" cy="302566"/>
            </a:xfrm>
            <a:custGeom>
              <a:avLst/>
              <a:gdLst/>
              <a:ahLst/>
              <a:cxnLst/>
              <a:rect l="0" t="0" r="r" b="b"/>
              <a:pathLst>
                <a:path w="214010" h="302566">
                  <a:moveTo>
                    <a:pt x="107517" y="5535"/>
                  </a:moveTo>
                  <a:cubicBezTo>
                    <a:pt x="103827" y="5535"/>
                    <a:pt x="99400" y="5535"/>
                    <a:pt x="95710" y="6273"/>
                  </a:cubicBezTo>
                  <a:cubicBezTo>
                    <a:pt x="94972" y="6273"/>
                    <a:pt x="94972" y="6273"/>
                    <a:pt x="94234" y="6273"/>
                  </a:cubicBezTo>
                  <a:cubicBezTo>
                    <a:pt x="90544" y="6273"/>
                    <a:pt x="87592" y="7011"/>
                    <a:pt x="84640" y="7749"/>
                  </a:cubicBezTo>
                  <a:cubicBezTo>
                    <a:pt x="80950" y="8487"/>
                    <a:pt x="77999" y="9225"/>
                    <a:pt x="74309" y="9963"/>
                  </a:cubicBezTo>
                  <a:cubicBezTo>
                    <a:pt x="74309" y="9963"/>
                    <a:pt x="74309" y="9963"/>
                    <a:pt x="73571" y="9963"/>
                  </a:cubicBezTo>
                  <a:cubicBezTo>
                    <a:pt x="66929" y="11439"/>
                    <a:pt x="60287" y="13652"/>
                    <a:pt x="54384" y="16604"/>
                  </a:cubicBezTo>
                  <a:cubicBezTo>
                    <a:pt x="48480" y="19556"/>
                    <a:pt x="43314" y="23246"/>
                    <a:pt x="38148" y="26936"/>
                  </a:cubicBezTo>
                  <a:cubicBezTo>
                    <a:pt x="35934" y="29150"/>
                    <a:pt x="33721" y="30626"/>
                    <a:pt x="31507" y="32839"/>
                  </a:cubicBezTo>
                  <a:cubicBezTo>
                    <a:pt x="22651" y="41695"/>
                    <a:pt x="16747" y="52027"/>
                    <a:pt x="12319" y="64572"/>
                  </a:cubicBezTo>
                  <a:cubicBezTo>
                    <a:pt x="11582" y="67524"/>
                    <a:pt x="10106" y="70476"/>
                    <a:pt x="9368" y="74166"/>
                  </a:cubicBezTo>
                  <a:cubicBezTo>
                    <a:pt x="8630" y="77117"/>
                    <a:pt x="7892" y="80069"/>
                    <a:pt x="7892" y="83021"/>
                  </a:cubicBezTo>
                  <a:cubicBezTo>
                    <a:pt x="7892" y="85235"/>
                    <a:pt x="7154" y="86711"/>
                    <a:pt x="7154" y="88925"/>
                  </a:cubicBezTo>
                  <a:cubicBezTo>
                    <a:pt x="7154" y="90401"/>
                    <a:pt x="6416" y="91877"/>
                    <a:pt x="6416" y="94091"/>
                  </a:cubicBezTo>
                  <a:cubicBezTo>
                    <a:pt x="6416" y="97781"/>
                    <a:pt x="5678" y="101470"/>
                    <a:pt x="5678" y="105898"/>
                  </a:cubicBezTo>
                  <a:cubicBezTo>
                    <a:pt x="5678" y="108850"/>
                    <a:pt x="6416" y="113278"/>
                    <a:pt x="7154" y="117706"/>
                  </a:cubicBezTo>
                  <a:cubicBezTo>
                    <a:pt x="7892" y="122134"/>
                    <a:pt x="8630" y="128037"/>
                    <a:pt x="10106" y="133203"/>
                  </a:cubicBezTo>
                  <a:cubicBezTo>
                    <a:pt x="10844" y="137631"/>
                    <a:pt x="12319" y="142797"/>
                    <a:pt x="13057" y="146486"/>
                  </a:cubicBezTo>
                  <a:cubicBezTo>
                    <a:pt x="13057" y="147224"/>
                    <a:pt x="13057" y="147224"/>
                    <a:pt x="13795" y="147962"/>
                  </a:cubicBezTo>
                  <a:cubicBezTo>
                    <a:pt x="14533" y="150914"/>
                    <a:pt x="15271" y="153866"/>
                    <a:pt x="16009" y="156080"/>
                  </a:cubicBezTo>
                  <a:cubicBezTo>
                    <a:pt x="13795" y="157556"/>
                    <a:pt x="12319" y="159032"/>
                    <a:pt x="10106" y="161246"/>
                  </a:cubicBezTo>
                  <a:cubicBezTo>
                    <a:pt x="7154" y="165674"/>
                    <a:pt x="4940" y="172315"/>
                    <a:pt x="5678" y="180433"/>
                  </a:cubicBezTo>
                  <a:cubicBezTo>
                    <a:pt x="8630" y="203310"/>
                    <a:pt x="22651" y="211427"/>
                    <a:pt x="27817" y="213641"/>
                  </a:cubicBezTo>
                  <a:cubicBezTo>
                    <a:pt x="29293" y="224711"/>
                    <a:pt x="35196" y="237256"/>
                    <a:pt x="44052" y="251278"/>
                  </a:cubicBezTo>
                  <a:cubicBezTo>
                    <a:pt x="53646" y="266037"/>
                    <a:pt x="66929" y="280058"/>
                    <a:pt x="83902" y="287438"/>
                  </a:cubicBezTo>
                  <a:lnTo>
                    <a:pt x="84640" y="288176"/>
                  </a:lnTo>
                  <a:cubicBezTo>
                    <a:pt x="90544" y="295556"/>
                    <a:pt x="98662" y="299983"/>
                    <a:pt x="108993" y="299983"/>
                  </a:cubicBezTo>
                  <a:cubicBezTo>
                    <a:pt x="118587" y="299983"/>
                    <a:pt x="127442" y="294818"/>
                    <a:pt x="133346" y="288176"/>
                  </a:cubicBezTo>
                  <a:lnTo>
                    <a:pt x="134084" y="287438"/>
                  </a:lnTo>
                  <a:cubicBezTo>
                    <a:pt x="150319" y="279320"/>
                    <a:pt x="163603" y="265299"/>
                    <a:pt x="173196" y="251278"/>
                  </a:cubicBezTo>
                  <a:cubicBezTo>
                    <a:pt x="182052" y="237994"/>
                    <a:pt x="187956" y="224711"/>
                    <a:pt x="189431" y="213641"/>
                  </a:cubicBezTo>
                  <a:cubicBezTo>
                    <a:pt x="193859" y="211427"/>
                    <a:pt x="208619" y="203310"/>
                    <a:pt x="211570" y="180433"/>
                  </a:cubicBezTo>
                  <a:cubicBezTo>
                    <a:pt x="212308" y="172315"/>
                    <a:pt x="210095" y="165674"/>
                    <a:pt x="207143" y="161246"/>
                  </a:cubicBezTo>
                  <a:cubicBezTo>
                    <a:pt x="204929" y="158294"/>
                    <a:pt x="203453" y="157556"/>
                    <a:pt x="201239" y="156080"/>
                  </a:cubicBezTo>
                  <a:cubicBezTo>
                    <a:pt x="201977" y="152390"/>
                    <a:pt x="203453" y="148700"/>
                    <a:pt x="204929" y="145010"/>
                  </a:cubicBezTo>
                  <a:lnTo>
                    <a:pt x="204929" y="144273"/>
                  </a:lnTo>
                  <a:cubicBezTo>
                    <a:pt x="204929" y="143535"/>
                    <a:pt x="204929" y="143535"/>
                    <a:pt x="205667" y="142797"/>
                  </a:cubicBezTo>
                  <a:cubicBezTo>
                    <a:pt x="207143" y="138369"/>
                    <a:pt x="207881" y="133941"/>
                    <a:pt x="208619" y="129513"/>
                  </a:cubicBezTo>
                  <a:cubicBezTo>
                    <a:pt x="209357" y="124347"/>
                    <a:pt x="210833" y="119182"/>
                    <a:pt x="210833" y="114754"/>
                  </a:cubicBezTo>
                  <a:cubicBezTo>
                    <a:pt x="210833" y="113278"/>
                    <a:pt x="210833" y="111802"/>
                    <a:pt x="211570" y="110326"/>
                  </a:cubicBezTo>
                  <a:cubicBezTo>
                    <a:pt x="211570" y="108112"/>
                    <a:pt x="212308" y="105160"/>
                    <a:pt x="212308" y="102946"/>
                  </a:cubicBezTo>
                  <a:cubicBezTo>
                    <a:pt x="212308" y="100732"/>
                    <a:pt x="212308" y="97781"/>
                    <a:pt x="212308" y="95567"/>
                  </a:cubicBezTo>
                  <a:cubicBezTo>
                    <a:pt x="212308" y="94091"/>
                    <a:pt x="212308" y="91877"/>
                    <a:pt x="212308" y="89663"/>
                  </a:cubicBezTo>
                  <a:lnTo>
                    <a:pt x="212308" y="88925"/>
                  </a:lnTo>
                  <a:cubicBezTo>
                    <a:pt x="212308" y="87449"/>
                    <a:pt x="211570" y="85973"/>
                    <a:pt x="211570" y="83759"/>
                  </a:cubicBezTo>
                  <a:cubicBezTo>
                    <a:pt x="211570" y="83021"/>
                    <a:pt x="211570" y="81545"/>
                    <a:pt x="210833" y="80807"/>
                  </a:cubicBezTo>
                  <a:cubicBezTo>
                    <a:pt x="210833" y="80069"/>
                    <a:pt x="210833" y="78593"/>
                    <a:pt x="210095" y="77856"/>
                  </a:cubicBezTo>
                  <a:cubicBezTo>
                    <a:pt x="210095" y="77117"/>
                    <a:pt x="210095" y="76380"/>
                    <a:pt x="209357" y="75642"/>
                  </a:cubicBezTo>
                  <a:cubicBezTo>
                    <a:pt x="209357" y="74904"/>
                    <a:pt x="208619" y="73428"/>
                    <a:pt x="208619" y="72690"/>
                  </a:cubicBezTo>
                  <a:cubicBezTo>
                    <a:pt x="208619" y="71952"/>
                    <a:pt x="207881" y="71214"/>
                    <a:pt x="207881" y="70476"/>
                  </a:cubicBezTo>
                  <a:cubicBezTo>
                    <a:pt x="207881" y="69000"/>
                    <a:pt x="207143" y="68262"/>
                    <a:pt x="207143" y="66786"/>
                  </a:cubicBezTo>
                  <a:cubicBezTo>
                    <a:pt x="207143" y="66048"/>
                    <a:pt x="207143" y="65310"/>
                    <a:pt x="206405" y="65310"/>
                  </a:cubicBezTo>
                  <a:cubicBezTo>
                    <a:pt x="205667" y="64572"/>
                    <a:pt x="205667" y="63096"/>
                    <a:pt x="204929" y="62358"/>
                  </a:cubicBezTo>
                  <a:cubicBezTo>
                    <a:pt x="204191" y="60882"/>
                    <a:pt x="203453" y="58668"/>
                    <a:pt x="202715" y="57192"/>
                  </a:cubicBezTo>
                  <a:cubicBezTo>
                    <a:pt x="202715" y="56454"/>
                    <a:pt x="201977" y="55717"/>
                    <a:pt x="201977" y="54978"/>
                  </a:cubicBezTo>
                  <a:cubicBezTo>
                    <a:pt x="201239" y="54241"/>
                    <a:pt x="200501" y="53503"/>
                    <a:pt x="200501" y="52027"/>
                  </a:cubicBezTo>
                  <a:cubicBezTo>
                    <a:pt x="199763" y="51289"/>
                    <a:pt x="199763" y="50551"/>
                    <a:pt x="199025" y="49813"/>
                  </a:cubicBezTo>
                  <a:cubicBezTo>
                    <a:pt x="198287" y="49075"/>
                    <a:pt x="197549" y="48337"/>
                    <a:pt x="197549" y="47599"/>
                  </a:cubicBezTo>
                  <a:cubicBezTo>
                    <a:pt x="196811" y="46861"/>
                    <a:pt x="196811" y="46123"/>
                    <a:pt x="196073" y="46123"/>
                  </a:cubicBezTo>
                  <a:cubicBezTo>
                    <a:pt x="195335" y="45385"/>
                    <a:pt x="194597" y="44647"/>
                    <a:pt x="193859" y="43909"/>
                  </a:cubicBezTo>
                  <a:cubicBezTo>
                    <a:pt x="193121" y="43171"/>
                    <a:pt x="192384" y="42433"/>
                    <a:pt x="191645" y="42433"/>
                  </a:cubicBezTo>
                  <a:cubicBezTo>
                    <a:pt x="190169" y="40957"/>
                    <a:pt x="188694" y="40219"/>
                    <a:pt x="187218" y="38743"/>
                  </a:cubicBezTo>
                  <a:cubicBezTo>
                    <a:pt x="180576" y="34315"/>
                    <a:pt x="173196" y="31364"/>
                    <a:pt x="164341" y="30626"/>
                  </a:cubicBezTo>
                  <a:cubicBezTo>
                    <a:pt x="162865" y="28412"/>
                    <a:pt x="159913" y="24722"/>
                    <a:pt x="156223" y="21770"/>
                  </a:cubicBezTo>
                  <a:cubicBezTo>
                    <a:pt x="154747" y="20294"/>
                    <a:pt x="153271" y="18818"/>
                    <a:pt x="151057" y="18080"/>
                  </a:cubicBezTo>
                  <a:cubicBezTo>
                    <a:pt x="151057" y="18080"/>
                    <a:pt x="150319" y="18080"/>
                    <a:pt x="150319" y="17342"/>
                  </a:cubicBezTo>
                  <a:cubicBezTo>
                    <a:pt x="150319" y="17342"/>
                    <a:pt x="149581" y="17342"/>
                    <a:pt x="149581" y="16604"/>
                  </a:cubicBezTo>
                  <a:cubicBezTo>
                    <a:pt x="148106" y="15128"/>
                    <a:pt x="145891" y="14390"/>
                    <a:pt x="143678" y="12914"/>
                  </a:cubicBezTo>
                  <a:cubicBezTo>
                    <a:pt x="137036" y="9225"/>
                    <a:pt x="129656" y="6273"/>
                    <a:pt x="119325" y="5535"/>
                  </a:cubicBezTo>
                  <a:cubicBezTo>
                    <a:pt x="118587" y="5535"/>
                    <a:pt x="118587" y="5535"/>
                    <a:pt x="117849" y="5535"/>
                  </a:cubicBezTo>
                  <a:cubicBezTo>
                    <a:pt x="117111" y="5535"/>
                    <a:pt x="117111" y="5535"/>
                    <a:pt x="116373" y="5535"/>
                  </a:cubicBezTo>
                  <a:cubicBezTo>
                    <a:pt x="113421" y="5535"/>
                    <a:pt x="110469" y="5535"/>
                    <a:pt x="107517" y="5535"/>
                  </a:cubicBezTo>
                  <a:close/>
                  <a:moveTo>
                    <a:pt x="156961" y="84497"/>
                  </a:moveTo>
                  <a:cubicBezTo>
                    <a:pt x="162865" y="94091"/>
                    <a:pt x="173196" y="113278"/>
                    <a:pt x="173196" y="133203"/>
                  </a:cubicBezTo>
                  <a:cubicBezTo>
                    <a:pt x="173196" y="144273"/>
                    <a:pt x="177624" y="161984"/>
                    <a:pt x="191645" y="163460"/>
                  </a:cubicBezTo>
                  <a:cubicBezTo>
                    <a:pt x="193121" y="164198"/>
                    <a:pt x="194597" y="165674"/>
                    <a:pt x="196073" y="167887"/>
                  </a:cubicBezTo>
                  <a:cubicBezTo>
                    <a:pt x="197549" y="170839"/>
                    <a:pt x="199025" y="173791"/>
                    <a:pt x="198287" y="178957"/>
                  </a:cubicBezTo>
                  <a:cubicBezTo>
                    <a:pt x="196073" y="199620"/>
                    <a:pt x="181314" y="203310"/>
                    <a:pt x="181314" y="203310"/>
                  </a:cubicBezTo>
                  <a:cubicBezTo>
                    <a:pt x="179100" y="204048"/>
                    <a:pt x="176886" y="206262"/>
                    <a:pt x="176886" y="208476"/>
                  </a:cubicBezTo>
                  <a:cubicBezTo>
                    <a:pt x="176148" y="215855"/>
                    <a:pt x="170982" y="229877"/>
                    <a:pt x="162127" y="243160"/>
                  </a:cubicBezTo>
                  <a:cubicBezTo>
                    <a:pt x="153271" y="256443"/>
                    <a:pt x="140726" y="269727"/>
                    <a:pt x="127442" y="275631"/>
                  </a:cubicBezTo>
                  <a:cubicBezTo>
                    <a:pt x="126704" y="276369"/>
                    <a:pt x="125228" y="277106"/>
                    <a:pt x="124490" y="277844"/>
                  </a:cubicBezTo>
                  <a:cubicBezTo>
                    <a:pt x="120801" y="283010"/>
                    <a:pt x="114897" y="286700"/>
                    <a:pt x="108255" y="286700"/>
                  </a:cubicBezTo>
                  <a:cubicBezTo>
                    <a:pt x="101613" y="286700"/>
                    <a:pt x="95710" y="283010"/>
                    <a:pt x="92020" y="277844"/>
                  </a:cubicBezTo>
                  <a:cubicBezTo>
                    <a:pt x="91282" y="277106"/>
                    <a:pt x="90544" y="276369"/>
                    <a:pt x="89068" y="275631"/>
                  </a:cubicBezTo>
                  <a:cubicBezTo>
                    <a:pt x="75785" y="268989"/>
                    <a:pt x="63239" y="256443"/>
                    <a:pt x="54384" y="243160"/>
                  </a:cubicBezTo>
                  <a:cubicBezTo>
                    <a:pt x="45528" y="229877"/>
                    <a:pt x="39624" y="215117"/>
                    <a:pt x="38886" y="208476"/>
                  </a:cubicBezTo>
                  <a:cubicBezTo>
                    <a:pt x="38886" y="206262"/>
                    <a:pt x="36672" y="204048"/>
                    <a:pt x="34458" y="203310"/>
                  </a:cubicBezTo>
                  <a:cubicBezTo>
                    <a:pt x="34458" y="203310"/>
                    <a:pt x="19699" y="198882"/>
                    <a:pt x="17485" y="178219"/>
                  </a:cubicBezTo>
                  <a:cubicBezTo>
                    <a:pt x="16747" y="173053"/>
                    <a:pt x="18223" y="170101"/>
                    <a:pt x="19699" y="167149"/>
                  </a:cubicBezTo>
                  <a:cubicBezTo>
                    <a:pt x="20437" y="165674"/>
                    <a:pt x="21175" y="164936"/>
                    <a:pt x="21913" y="164198"/>
                  </a:cubicBezTo>
                  <a:cubicBezTo>
                    <a:pt x="22651" y="164198"/>
                    <a:pt x="22651" y="164198"/>
                    <a:pt x="23389" y="164198"/>
                  </a:cubicBezTo>
                  <a:cubicBezTo>
                    <a:pt x="35934" y="164198"/>
                    <a:pt x="40362" y="142797"/>
                    <a:pt x="42576" y="132465"/>
                  </a:cubicBezTo>
                  <a:cubicBezTo>
                    <a:pt x="46266" y="112540"/>
                    <a:pt x="68405" y="106636"/>
                    <a:pt x="100138" y="106636"/>
                  </a:cubicBezTo>
                  <a:cubicBezTo>
                    <a:pt x="132608" y="108112"/>
                    <a:pt x="148843" y="94091"/>
                    <a:pt x="156961" y="84497"/>
                  </a:cubicBezTo>
                  <a:close/>
                  <a:moveTo>
                    <a:pt x="73571" y="165674"/>
                  </a:moveTo>
                  <a:cubicBezTo>
                    <a:pt x="68405" y="165674"/>
                    <a:pt x="63977" y="170101"/>
                    <a:pt x="63977" y="175267"/>
                  </a:cubicBezTo>
                  <a:cubicBezTo>
                    <a:pt x="63977" y="180433"/>
                    <a:pt x="68405" y="184861"/>
                    <a:pt x="73571" y="184861"/>
                  </a:cubicBezTo>
                  <a:cubicBezTo>
                    <a:pt x="78736" y="184861"/>
                    <a:pt x="83164" y="180433"/>
                    <a:pt x="83164" y="175267"/>
                  </a:cubicBezTo>
                  <a:cubicBezTo>
                    <a:pt x="83164" y="170101"/>
                    <a:pt x="78736" y="165674"/>
                    <a:pt x="73571" y="165674"/>
                  </a:cubicBezTo>
                  <a:close/>
                  <a:moveTo>
                    <a:pt x="144416" y="165674"/>
                  </a:moveTo>
                  <a:cubicBezTo>
                    <a:pt x="139250" y="165674"/>
                    <a:pt x="134822" y="170101"/>
                    <a:pt x="134822" y="175267"/>
                  </a:cubicBezTo>
                  <a:cubicBezTo>
                    <a:pt x="134822" y="180433"/>
                    <a:pt x="139250" y="184861"/>
                    <a:pt x="144416" y="184861"/>
                  </a:cubicBezTo>
                  <a:cubicBezTo>
                    <a:pt x="149581" y="184861"/>
                    <a:pt x="154009" y="180433"/>
                    <a:pt x="154009" y="175267"/>
                  </a:cubicBezTo>
                  <a:cubicBezTo>
                    <a:pt x="154009" y="170101"/>
                    <a:pt x="149581" y="165674"/>
                    <a:pt x="144416" y="165674"/>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57" name="Text Placeholder 156">
            <a:extLst>
              <a:ext uri="{FF2B5EF4-FFF2-40B4-BE49-F238E27FC236}">
                <a16:creationId xmlns:a16="http://schemas.microsoft.com/office/drawing/2014/main" xmlns="" id="{52D7855F-94AB-7747-B3D4-4850B7AC4D24}"/>
              </a:ext>
            </a:extLst>
          </p:cNvPr>
          <p:cNvSpPr>
            <a:spLocks noGrp="1"/>
          </p:cNvSpPr>
          <p:nvPr>
            <p:ph type="body" sz="quarter" idx="16"/>
          </p:nvPr>
        </p:nvSpPr>
        <p:spPr>
          <a:xfrm>
            <a:off x="5857407" y="1988840"/>
            <a:ext cx="1455888" cy="532431"/>
          </a:xfrm>
        </p:spPr>
        <p:txBody>
          <a:bodyPr/>
          <a:lstStyle/>
          <a:p>
            <a:pPr algn="ctr"/>
            <a:r>
              <a:rPr lang="fa-IR" b="1" dirty="0"/>
              <a:t>اجتناب از دوباره کاری</a:t>
            </a:r>
            <a:endParaRPr lang="en-US" b="1" dirty="0"/>
          </a:p>
        </p:txBody>
      </p:sp>
      <p:grpSp>
        <p:nvGrpSpPr>
          <p:cNvPr id="124" name="Group 57" title="play button icon">
            <a:extLst>
              <a:ext uri="{FF2B5EF4-FFF2-40B4-BE49-F238E27FC236}">
                <a16:creationId xmlns:a16="http://schemas.microsoft.com/office/drawing/2014/main" xmlns="" id="{47C37F79-C434-2441-9499-14DDA338ECAF}"/>
              </a:ext>
            </a:extLst>
          </p:cNvPr>
          <p:cNvGrpSpPr>
            <a:grpSpLocks/>
          </p:cNvGrpSpPr>
          <p:nvPr/>
        </p:nvGrpSpPr>
        <p:grpSpPr bwMode="auto">
          <a:xfrm>
            <a:off x="7495595" y="504013"/>
            <a:ext cx="406294" cy="404707"/>
            <a:chOff x="451190" y="2461460"/>
            <a:chExt cx="405882" cy="405882"/>
          </a:xfrm>
        </p:grpSpPr>
        <p:sp>
          <p:nvSpPr>
            <p:cNvPr id="125" name="Freeform: Shape 41">
              <a:extLst>
                <a:ext uri="{FF2B5EF4-FFF2-40B4-BE49-F238E27FC236}">
                  <a16:creationId xmlns:a16="http://schemas.microsoft.com/office/drawing/2014/main" xmlns="" id="{2D6AC127-61A9-5E41-A0D3-67B58537BBD6}"/>
                </a:ext>
                <a:ext uri="{C183D7F6-B498-43B3-948B-1728B52AA6E4}">
                  <adec:decorative xmlns:adec="http://schemas.microsoft.com/office/drawing/2017/decorative" xmlns="" val="1"/>
                </a:ext>
              </a:extLst>
            </p:cNvPr>
            <p:cNvSpPr>
              <a:spLocks/>
            </p:cNvSpPr>
            <p:nvPr/>
          </p:nvSpPr>
          <p:spPr bwMode="auto">
            <a:xfrm>
              <a:off x="451190" y="2461460"/>
              <a:ext cx="405882" cy="405882"/>
            </a:xfrm>
            <a:custGeom>
              <a:avLst/>
              <a:gdLst>
                <a:gd name="T0" fmla="*/ 401086 w 405881"/>
                <a:gd name="T1" fmla="*/ 401824 h 405881"/>
                <a:gd name="T2" fmla="*/ 5535 w 405881"/>
                <a:gd name="T3" fmla="*/ 401824 h 405881"/>
                <a:gd name="T4" fmla="*/ 5535 w 405881"/>
                <a:gd name="T5" fmla="*/ 5535 h 405881"/>
                <a:gd name="T6" fmla="*/ 401824 w 405881"/>
                <a:gd name="T7" fmla="*/ 5535 h 405881"/>
                <a:gd name="T8" fmla="*/ 401086 w 405881"/>
                <a:gd name="T9" fmla="*/ 401824 h 405881"/>
                <a:gd name="T10" fmla="*/ 401086 w 405881"/>
                <a:gd name="T11" fmla="*/ 401824 h 405881"/>
                <a:gd name="T12" fmla="*/ 43909 w 405881"/>
                <a:gd name="T13" fmla="*/ 364926 h 405881"/>
                <a:gd name="T14" fmla="*/ 362712 w 405881"/>
                <a:gd name="T15" fmla="*/ 364926 h 405881"/>
                <a:gd name="T16" fmla="*/ 362712 w 405881"/>
                <a:gd name="T17" fmla="*/ 42433 h 405881"/>
                <a:gd name="T18" fmla="*/ 43909 w 405881"/>
                <a:gd name="T19" fmla="*/ 42433 h 405881"/>
                <a:gd name="T20" fmla="*/ 43909 w 405881"/>
                <a:gd name="T21" fmla="*/ 364926 h 4058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5881" h="405881">
                  <a:moveTo>
                    <a:pt x="401085" y="401823"/>
                  </a:moveTo>
                  <a:lnTo>
                    <a:pt x="5535" y="401823"/>
                  </a:lnTo>
                  <a:lnTo>
                    <a:pt x="5535" y="5535"/>
                  </a:lnTo>
                  <a:lnTo>
                    <a:pt x="401823" y="5535"/>
                  </a:lnTo>
                  <a:lnTo>
                    <a:pt x="401085" y="401823"/>
                  </a:lnTo>
                  <a:close/>
                  <a:moveTo>
                    <a:pt x="43909" y="364925"/>
                  </a:moveTo>
                  <a:lnTo>
                    <a:pt x="362711" y="364925"/>
                  </a:lnTo>
                  <a:lnTo>
                    <a:pt x="362711" y="42433"/>
                  </a:lnTo>
                  <a:lnTo>
                    <a:pt x="43909" y="42433"/>
                  </a:lnTo>
                  <a:lnTo>
                    <a:pt x="43909"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26" name="Freeform: Shape 42">
              <a:extLst>
                <a:ext uri="{FF2B5EF4-FFF2-40B4-BE49-F238E27FC236}">
                  <a16:creationId xmlns:a16="http://schemas.microsoft.com/office/drawing/2014/main" xmlns="" id="{DFE8303C-E538-6B45-B5B5-CEBE25759024}"/>
                </a:ext>
                <a:ext uri="{C183D7F6-B498-43B3-948B-1728B52AA6E4}">
                  <adec:decorative xmlns:adec="http://schemas.microsoft.com/office/drawing/2017/decorative" xmlns="" val="1"/>
                </a:ext>
              </a:extLst>
            </p:cNvPr>
            <p:cNvSpPr>
              <a:spLocks/>
            </p:cNvSpPr>
            <p:nvPr/>
          </p:nvSpPr>
          <p:spPr bwMode="auto">
            <a:xfrm>
              <a:off x="546388" y="2530828"/>
              <a:ext cx="228770" cy="265668"/>
            </a:xfrm>
            <a:custGeom>
              <a:avLst/>
              <a:gdLst>
                <a:gd name="T0" fmla="*/ 5535 w 228769"/>
                <a:gd name="T1" fmla="*/ 263823 h 265668"/>
                <a:gd name="T2" fmla="*/ 5535 w 228769"/>
                <a:gd name="T3" fmla="*/ 5535 h 265668"/>
                <a:gd name="T4" fmla="*/ 229140 w 228769"/>
                <a:gd name="T5" fmla="*/ 134679 h 265668"/>
                <a:gd name="T6" fmla="*/ 5535 w 228769"/>
                <a:gd name="T7" fmla="*/ 263823 h 265668"/>
                <a:gd name="T8" fmla="*/ 42433 w 228769"/>
                <a:gd name="T9" fmla="*/ 69738 h 265668"/>
                <a:gd name="T10" fmla="*/ 42433 w 228769"/>
                <a:gd name="T11" fmla="*/ 199620 h 265668"/>
                <a:gd name="T12" fmla="*/ 155343 w 228769"/>
                <a:gd name="T13" fmla="*/ 134679 h 265668"/>
                <a:gd name="T14" fmla="*/ 42433 w 228769"/>
                <a:gd name="T15" fmla="*/ 69738 h 2656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8769" h="265668">
                  <a:moveTo>
                    <a:pt x="5535" y="263823"/>
                  </a:moveTo>
                  <a:lnTo>
                    <a:pt x="5535" y="5535"/>
                  </a:lnTo>
                  <a:lnTo>
                    <a:pt x="229139" y="134679"/>
                  </a:lnTo>
                  <a:lnTo>
                    <a:pt x="5535" y="263823"/>
                  </a:lnTo>
                  <a:close/>
                  <a:moveTo>
                    <a:pt x="42433" y="69738"/>
                  </a:moveTo>
                  <a:lnTo>
                    <a:pt x="42433" y="199620"/>
                  </a:lnTo>
                  <a:lnTo>
                    <a:pt x="155342" y="134679"/>
                  </a:lnTo>
                  <a:lnTo>
                    <a:pt x="42433" y="69738"/>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59" name="Text Placeholder 158">
            <a:extLst>
              <a:ext uri="{FF2B5EF4-FFF2-40B4-BE49-F238E27FC236}">
                <a16:creationId xmlns:a16="http://schemas.microsoft.com/office/drawing/2014/main" xmlns="" id="{2CB29981-D477-EB47-8A9B-CB977C238E1C}"/>
              </a:ext>
            </a:extLst>
          </p:cNvPr>
          <p:cNvSpPr>
            <a:spLocks noGrp="1"/>
          </p:cNvSpPr>
          <p:nvPr>
            <p:ph type="body" sz="quarter" idx="18"/>
          </p:nvPr>
        </p:nvSpPr>
        <p:spPr>
          <a:xfrm>
            <a:off x="6932394" y="946568"/>
            <a:ext cx="1455888" cy="327760"/>
          </a:xfrm>
        </p:spPr>
        <p:txBody>
          <a:bodyPr/>
          <a:lstStyle/>
          <a:p>
            <a:pPr algn="ctr"/>
            <a:r>
              <a:rPr lang="fa-IR" b="1" dirty="0" smtClean="0"/>
              <a:t>مناسبت</a:t>
            </a:r>
            <a:endParaRPr lang="en-US" b="1" dirty="0"/>
          </a:p>
        </p:txBody>
      </p:sp>
      <p:grpSp>
        <p:nvGrpSpPr>
          <p:cNvPr id="127" name="Group 58" title="mountain icon">
            <a:extLst>
              <a:ext uri="{FF2B5EF4-FFF2-40B4-BE49-F238E27FC236}">
                <a16:creationId xmlns:a16="http://schemas.microsoft.com/office/drawing/2014/main" xmlns="" id="{3EA55F06-2A70-1842-8068-D67360D9DB96}"/>
              </a:ext>
            </a:extLst>
          </p:cNvPr>
          <p:cNvGrpSpPr>
            <a:grpSpLocks/>
          </p:cNvGrpSpPr>
          <p:nvPr/>
        </p:nvGrpSpPr>
        <p:grpSpPr bwMode="auto">
          <a:xfrm>
            <a:off x="8321629" y="1728149"/>
            <a:ext cx="404707" cy="404707"/>
            <a:chOff x="1483606" y="2439321"/>
            <a:chExt cx="405882" cy="405882"/>
          </a:xfrm>
        </p:grpSpPr>
        <p:sp>
          <p:nvSpPr>
            <p:cNvPr id="128" name="Freeform: Shape 43">
              <a:extLst>
                <a:ext uri="{FF2B5EF4-FFF2-40B4-BE49-F238E27FC236}">
                  <a16:creationId xmlns:a16="http://schemas.microsoft.com/office/drawing/2014/main" xmlns="" id="{F77FE989-4091-E946-9D5D-717ED77F33D3}"/>
                </a:ext>
                <a:ext uri="{C183D7F6-B498-43B3-948B-1728B52AA6E4}">
                  <adec:decorative xmlns:adec="http://schemas.microsoft.com/office/drawing/2017/decorative" xmlns="" val="1"/>
                </a:ext>
              </a:extLst>
            </p:cNvPr>
            <p:cNvSpPr>
              <a:spLocks/>
            </p:cNvSpPr>
            <p:nvPr/>
          </p:nvSpPr>
          <p:spPr bwMode="auto">
            <a:xfrm>
              <a:off x="1530097" y="2620860"/>
              <a:ext cx="309946" cy="147593"/>
            </a:xfrm>
            <a:custGeom>
              <a:avLst/>
              <a:gdLst>
                <a:gd name="T0" fmla="*/ 305149 w 309946"/>
                <a:gd name="T1" fmla="*/ 148700 h 147593"/>
                <a:gd name="T2" fmla="*/ 5535 w 309946"/>
                <a:gd name="T3" fmla="*/ 148700 h 147593"/>
                <a:gd name="T4" fmla="*/ 116230 w 309946"/>
                <a:gd name="T5" fmla="*/ 42433 h 147593"/>
                <a:gd name="T6" fmla="*/ 130989 w 309946"/>
                <a:gd name="T7" fmla="*/ 54241 h 147593"/>
                <a:gd name="T8" fmla="*/ 175267 w 309946"/>
                <a:gd name="T9" fmla="*/ 5535 h 147593"/>
                <a:gd name="T10" fmla="*/ 305149 w 309946"/>
                <a:gd name="T11" fmla="*/ 148700 h 147593"/>
                <a:gd name="T12" fmla="*/ 97043 w 309946"/>
                <a:gd name="T13" fmla="*/ 111802 h 147593"/>
                <a:gd name="T14" fmla="*/ 221759 w 309946"/>
                <a:gd name="T15" fmla="*/ 111802 h 147593"/>
                <a:gd name="T16" fmla="*/ 175267 w 309946"/>
                <a:gd name="T17" fmla="*/ 60144 h 147593"/>
                <a:gd name="T18" fmla="*/ 134679 w 309946"/>
                <a:gd name="T19" fmla="*/ 104422 h 147593"/>
                <a:gd name="T20" fmla="*/ 118444 w 309946"/>
                <a:gd name="T21" fmla="*/ 91139 h 147593"/>
                <a:gd name="T22" fmla="*/ 97043 w 309946"/>
                <a:gd name="T23" fmla="*/ 111802 h 1475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9946" h="147593">
                  <a:moveTo>
                    <a:pt x="305149" y="148700"/>
                  </a:moveTo>
                  <a:lnTo>
                    <a:pt x="5535" y="148700"/>
                  </a:lnTo>
                  <a:lnTo>
                    <a:pt x="116230" y="42433"/>
                  </a:lnTo>
                  <a:lnTo>
                    <a:pt x="130989" y="54241"/>
                  </a:lnTo>
                  <a:lnTo>
                    <a:pt x="175267" y="5535"/>
                  </a:lnTo>
                  <a:lnTo>
                    <a:pt x="305149" y="148700"/>
                  </a:lnTo>
                  <a:close/>
                  <a:moveTo>
                    <a:pt x="97043" y="111802"/>
                  </a:moveTo>
                  <a:lnTo>
                    <a:pt x="221759" y="111802"/>
                  </a:lnTo>
                  <a:lnTo>
                    <a:pt x="175267" y="60144"/>
                  </a:lnTo>
                  <a:lnTo>
                    <a:pt x="134679" y="104422"/>
                  </a:lnTo>
                  <a:lnTo>
                    <a:pt x="118444" y="91139"/>
                  </a:lnTo>
                  <a:lnTo>
                    <a:pt x="97043" y="11180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29" name="Freeform: Shape 44">
              <a:extLst>
                <a:ext uri="{FF2B5EF4-FFF2-40B4-BE49-F238E27FC236}">
                  <a16:creationId xmlns:a16="http://schemas.microsoft.com/office/drawing/2014/main" xmlns="" id="{93027C3E-D1B6-0545-8D23-A4510EDD9768}"/>
                </a:ext>
                <a:ext uri="{C183D7F6-B498-43B3-948B-1728B52AA6E4}">
                  <adec:decorative xmlns:adec="http://schemas.microsoft.com/office/drawing/2017/decorative" xmlns="" val="1"/>
                </a:ext>
              </a:extLst>
            </p:cNvPr>
            <p:cNvSpPr>
              <a:spLocks/>
            </p:cNvSpPr>
            <p:nvPr/>
          </p:nvSpPr>
          <p:spPr bwMode="auto">
            <a:xfrm>
              <a:off x="1727135" y="2541160"/>
              <a:ext cx="103315" cy="103315"/>
            </a:xfrm>
            <a:custGeom>
              <a:avLst/>
              <a:gdLst>
                <a:gd name="T0" fmla="*/ 52027 w 103315"/>
                <a:gd name="T1" fmla="*/ 42433 h 103315"/>
                <a:gd name="T2" fmla="*/ 61620 w 103315"/>
                <a:gd name="T3" fmla="*/ 52027 h 103315"/>
                <a:gd name="T4" fmla="*/ 52027 w 103315"/>
                <a:gd name="T5" fmla="*/ 61620 h 103315"/>
                <a:gd name="T6" fmla="*/ 42433 w 103315"/>
                <a:gd name="T7" fmla="*/ 52027 h 103315"/>
                <a:gd name="T8" fmla="*/ 52027 w 103315"/>
                <a:gd name="T9" fmla="*/ 42433 h 103315"/>
                <a:gd name="T10" fmla="*/ 52027 w 103315"/>
                <a:gd name="T11" fmla="*/ 5535 h 103315"/>
                <a:gd name="T12" fmla="*/ 5535 w 103315"/>
                <a:gd name="T13" fmla="*/ 52027 h 103315"/>
                <a:gd name="T14" fmla="*/ 52027 w 103315"/>
                <a:gd name="T15" fmla="*/ 98519 h 103315"/>
                <a:gd name="T16" fmla="*/ 98518 w 103315"/>
                <a:gd name="T17" fmla="*/ 52027 h 103315"/>
                <a:gd name="T18" fmla="*/ 52027 w 103315"/>
                <a:gd name="T19" fmla="*/ 5535 h 103315"/>
                <a:gd name="T20" fmla="*/ 52027 w 103315"/>
                <a:gd name="T21" fmla="*/ 5535 h 1033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315" h="103315">
                  <a:moveTo>
                    <a:pt x="52027" y="42433"/>
                  </a:moveTo>
                  <a:cubicBezTo>
                    <a:pt x="57192" y="42433"/>
                    <a:pt x="61620" y="46861"/>
                    <a:pt x="61620" y="52027"/>
                  </a:cubicBezTo>
                  <a:cubicBezTo>
                    <a:pt x="61620" y="57192"/>
                    <a:pt x="57192" y="61620"/>
                    <a:pt x="52027" y="61620"/>
                  </a:cubicBezTo>
                  <a:cubicBezTo>
                    <a:pt x="46861" y="61620"/>
                    <a:pt x="42433" y="57192"/>
                    <a:pt x="42433" y="52027"/>
                  </a:cubicBezTo>
                  <a:cubicBezTo>
                    <a:pt x="42433" y="46861"/>
                    <a:pt x="46861" y="42433"/>
                    <a:pt x="52027" y="42433"/>
                  </a:cubicBezTo>
                  <a:moveTo>
                    <a:pt x="52027" y="5535"/>
                  </a:moveTo>
                  <a:cubicBezTo>
                    <a:pt x="26198" y="5535"/>
                    <a:pt x="5535" y="26198"/>
                    <a:pt x="5535" y="52027"/>
                  </a:cubicBezTo>
                  <a:cubicBezTo>
                    <a:pt x="5535" y="77856"/>
                    <a:pt x="26198" y="98519"/>
                    <a:pt x="52027" y="98519"/>
                  </a:cubicBezTo>
                  <a:cubicBezTo>
                    <a:pt x="77855" y="98519"/>
                    <a:pt x="98518" y="77856"/>
                    <a:pt x="98518" y="52027"/>
                  </a:cubicBezTo>
                  <a:cubicBezTo>
                    <a:pt x="99257" y="26936"/>
                    <a:pt x="77855" y="5535"/>
                    <a:pt x="52027" y="5535"/>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30" name="Freeform: Shape 45">
              <a:extLst>
                <a:ext uri="{FF2B5EF4-FFF2-40B4-BE49-F238E27FC236}">
                  <a16:creationId xmlns:a16="http://schemas.microsoft.com/office/drawing/2014/main" xmlns="" id="{FB2304E9-4C9D-2747-AFEA-923D0285640A}"/>
                </a:ext>
                <a:ext uri="{C183D7F6-B498-43B3-948B-1728B52AA6E4}">
                  <adec:decorative xmlns:adec="http://schemas.microsoft.com/office/drawing/2017/decorative" xmlns="" val="1"/>
                </a:ext>
              </a:extLst>
            </p:cNvPr>
            <p:cNvSpPr>
              <a:spLocks/>
            </p:cNvSpPr>
            <p:nvPr/>
          </p:nvSpPr>
          <p:spPr bwMode="auto">
            <a:xfrm>
              <a:off x="1483606" y="2439321"/>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4647 w 405881"/>
                <a:gd name="T11" fmla="*/ 364926 h 405881"/>
                <a:gd name="T12" fmla="*/ 363450 w 405881"/>
                <a:gd name="T13" fmla="*/ 364926 h 405881"/>
                <a:gd name="T14" fmla="*/ 363450 w 405881"/>
                <a:gd name="T15" fmla="*/ 42433 h 405881"/>
                <a:gd name="T16" fmla="*/ 44647 w 405881"/>
                <a:gd name="T17" fmla="*/ 42433 h 405881"/>
                <a:gd name="T18" fmla="*/ 44647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4647" y="364925"/>
                  </a:moveTo>
                  <a:lnTo>
                    <a:pt x="363449" y="364925"/>
                  </a:lnTo>
                  <a:lnTo>
                    <a:pt x="363449" y="42433"/>
                  </a:lnTo>
                  <a:lnTo>
                    <a:pt x="44647" y="42433"/>
                  </a:lnTo>
                  <a:lnTo>
                    <a:pt x="44647"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61" name="Text Placeholder 160">
            <a:extLst>
              <a:ext uri="{FF2B5EF4-FFF2-40B4-BE49-F238E27FC236}">
                <a16:creationId xmlns:a16="http://schemas.microsoft.com/office/drawing/2014/main" xmlns="" id="{D6BAA41B-ADA6-4F4F-8AE0-F97CD6618CB4}"/>
              </a:ext>
            </a:extLst>
          </p:cNvPr>
          <p:cNvSpPr>
            <a:spLocks noGrp="1"/>
          </p:cNvSpPr>
          <p:nvPr>
            <p:ph type="body" sz="quarter" idx="20"/>
          </p:nvPr>
        </p:nvSpPr>
        <p:spPr>
          <a:xfrm>
            <a:off x="7838091" y="2251808"/>
            <a:ext cx="1455888" cy="327760"/>
          </a:xfrm>
        </p:spPr>
        <p:txBody>
          <a:bodyPr/>
          <a:lstStyle/>
          <a:p>
            <a:pPr algn="ctr"/>
            <a:r>
              <a:rPr lang="fa-IR" b="1" dirty="0"/>
              <a:t>قابلیت </a:t>
            </a:r>
            <a:r>
              <a:rPr lang="fa-IR" b="1" dirty="0" smtClean="0"/>
              <a:t>اجرا</a:t>
            </a:r>
            <a:endParaRPr lang="en-US" b="1" dirty="0"/>
          </a:p>
        </p:txBody>
      </p:sp>
      <p:grpSp>
        <p:nvGrpSpPr>
          <p:cNvPr id="114" name="Group 59" title="woman icon">
            <a:extLst>
              <a:ext uri="{FF2B5EF4-FFF2-40B4-BE49-F238E27FC236}">
                <a16:creationId xmlns:a16="http://schemas.microsoft.com/office/drawing/2014/main" xmlns="" id="{29238AC7-9C68-0D41-9337-A9CE6C06CB71}"/>
              </a:ext>
            </a:extLst>
          </p:cNvPr>
          <p:cNvGrpSpPr>
            <a:grpSpLocks/>
          </p:cNvGrpSpPr>
          <p:nvPr/>
        </p:nvGrpSpPr>
        <p:grpSpPr bwMode="auto">
          <a:xfrm>
            <a:off x="9141607" y="2969609"/>
            <a:ext cx="465017" cy="463429"/>
            <a:chOff x="2324888" y="2512379"/>
            <a:chExt cx="464919" cy="464919"/>
          </a:xfrm>
        </p:grpSpPr>
        <p:sp>
          <p:nvSpPr>
            <p:cNvPr id="115" name="Freeform: Shape 11">
              <a:extLst>
                <a:ext uri="{FF2B5EF4-FFF2-40B4-BE49-F238E27FC236}">
                  <a16:creationId xmlns:a16="http://schemas.microsoft.com/office/drawing/2014/main" xmlns="" id="{F933AFAC-76AD-5942-9E77-CACF9A562390}"/>
                </a:ext>
                <a:ext uri="{C183D7F6-B498-43B3-948B-1728B52AA6E4}">
                  <adec:decorative xmlns:adec="http://schemas.microsoft.com/office/drawing/2017/decorative" xmlns="" val="1"/>
                </a:ext>
              </a:extLst>
            </p:cNvPr>
            <p:cNvSpPr>
              <a:spLocks/>
            </p:cNvSpPr>
            <p:nvPr/>
          </p:nvSpPr>
          <p:spPr bwMode="auto">
            <a:xfrm>
              <a:off x="2417134" y="2593556"/>
              <a:ext cx="280427" cy="302566"/>
            </a:xfrm>
            <a:custGeom>
              <a:avLst/>
              <a:gdLst>
                <a:gd name="T0" fmla="*/ 133203 w 280427"/>
                <a:gd name="T1" fmla="*/ 5535 h 302566"/>
                <a:gd name="T2" fmla="*/ 19556 w 280427"/>
                <a:gd name="T3" fmla="*/ 119920 h 302566"/>
                <a:gd name="T4" fmla="*/ 22508 w 280427"/>
                <a:gd name="T5" fmla="*/ 150176 h 302566"/>
                <a:gd name="T6" fmla="*/ 7011 w 280427"/>
                <a:gd name="T7" fmla="*/ 240208 h 302566"/>
                <a:gd name="T8" fmla="*/ 5535 w 280427"/>
                <a:gd name="T9" fmla="*/ 245374 h 302566"/>
                <a:gd name="T10" fmla="*/ 8487 w 280427"/>
                <a:gd name="T11" fmla="*/ 249802 h 302566"/>
                <a:gd name="T12" fmla="*/ 93353 w 280427"/>
                <a:gd name="T13" fmla="*/ 273417 h 302566"/>
                <a:gd name="T14" fmla="*/ 141321 w 280427"/>
                <a:gd name="T15" fmla="*/ 301459 h 302566"/>
                <a:gd name="T16" fmla="*/ 189288 w 280427"/>
                <a:gd name="T17" fmla="*/ 273417 h 302566"/>
                <a:gd name="T18" fmla="*/ 275631 w 280427"/>
                <a:gd name="T19" fmla="*/ 249802 h 302566"/>
                <a:gd name="T20" fmla="*/ 278582 w 280427"/>
                <a:gd name="T21" fmla="*/ 245374 h 302566"/>
                <a:gd name="T22" fmla="*/ 277106 w 280427"/>
                <a:gd name="T23" fmla="*/ 240208 h 302566"/>
                <a:gd name="T24" fmla="*/ 260133 w 280427"/>
                <a:gd name="T25" fmla="*/ 155342 h 302566"/>
                <a:gd name="T26" fmla="*/ 263085 w 280427"/>
                <a:gd name="T27" fmla="*/ 124347 h 302566"/>
                <a:gd name="T28" fmla="*/ 191502 w 280427"/>
                <a:gd name="T29" fmla="*/ 32102 h 302566"/>
                <a:gd name="T30" fmla="*/ 133203 w 280427"/>
                <a:gd name="T31" fmla="*/ 5535 h 302566"/>
                <a:gd name="T32" fmla="*/ 133203 w 280427"/>
                <a:gd name="T33" fmla="*/ 5535 h 302566"/>
                <a:gd name="T34" fmla="*/ 184861 w 280427"/>
                <a:gd name="T35" fmla="*/ 103684 h 302566"/>
                <a:gd name="T36" fmla="*/ 211427 w 280427"/>
                <a:gd name="T37" fmla="*/ 173791 h 302566"/>
                <a:gd name="T38" fmla="*/ 180433 w 280427"/>
                <a:gd name="T39" fmla="*/ 262347 h 302566"/>
                <a:gd name="T40" fmla="*/ 180433 w 280427"/>
                <a:gd name="T41" fmla="*/ 262347 h 302566"/>
                <a:gd name="T42" fmla="*/ 140583 w 280427"/>
                <a:gd name="T43" fmla="*/ 286700 h 302566"/>
                <a:gd name="T44" fmla="*/ 100732 w 280427"/>
                <a:gd name="T45" fmla="*/ 261609 h 302566"/>
                <a:gd name="T46" fmla="*/ 100732 w 280427"/>
                <a:gd name="T47" fmla="*/ 261609 h 302566"/>
                <a:gd name="T48" fmla="*/ 70476 w 280427"/>
                <a:gd name="T49" fmla="*/ 190764 h 302566"/>
                <a:gd name="T50" fmla="*/ 122133 w 280427"/>
                <a:gd name="T51" fmla="*/ 145748 h 302566"/>
                <a:gd name="T52" fmla="*/ 136155 w 280427"/>
                <a:gd name="T53" fmla="*/ 142059 h 302566"/>
                <a:gd name="T54" fmla="*/ 184861 w 280427"/>
                <a:gd name="T55" fmla="*/ 103684 h 302566"/>
                <a:gd name="T56" fmla="*/ 184861 w 280427"/>
                <a:gd name="T57" fmla="*/ 103684 h 302566"/>
                <a:gd name="T58" fmla="*/ 105898 w 280427"/>
                <a:gd name="T59" fmla="*/ 172315 h 302566"/>
                <a:gd name="T60" fmla="*/ 96305 w 280427"/>
                <a:gd name="T61" fmla="*/ 181909 h 302566"/>
                <a:gd name="T62" fmla="*/ 105898 w 280427"/>
                <a:gd name="T63" fmla="*/ 191502 h 302566"/>
                <a:gd name="T64" fmla="*/ 115492 w 280427"/>
                <a:gd name="T65" fmla="*/ 181909 h 302566"/>
                <a:gd name="T66" fmla="*/ 105898 w 280427"/>
                <a:gd name="T67" fmla="*/ 172315 h 302566"/>
                <a:gd name="T68" fmla="*/ 105898 w 280427"/>
                <a:gd name="T69" fmla="*/ 172315 h 302566"/>
                <a:gd name="T70" fmla="*/ 176743 w 280427"/>
                <a:gd name="T71" fmla="*/ 172315 h 302566"/>
                <a:gd name="T72" fmla="*/ 167149 w 280427"/>
                <a:gd name="T73" fmla="*/ 181909 h 302566"/>
                <a:gd name="T74" fmla="*/ 176743 w 280427"/>
                <a:gd name="T75" fmla="*/ 191502 h 302566"/>
                <a:gd name="T76" fmla="*/ 186337 w 280427"/>
                <a:gd name="T77" fmla="*/ 181909 h 302566"/>
                <a:gd name="T78" fmla="*/ 176743 w 280427"/>
                <a:gd name="T79" fmla="*/ 172315 h 302566"/>
                <a:gd name="T80" fmla="*/ 176743 w 280427"/>
                <a:gd name="T81" fmla="*/ 172315 h 3025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0427" h="302566">
                  <a:moveTo>
                    <a:pt x="133203" y="5535"/>
                  </a:moveTo>
                  <a:cubicBezTo>
                    <a:pt x="63096" y="5535"/>
                    <a:pt x="19556" y="49075"/>
                    <a:pt x="19556" y="119920"/>
                  </a:cubicBezTo>
                  <a:cubicBezTo>
                    <a:pt x="19556" y="130251"/>
                    <a:pt x="21032" y="139845"/>
                    <a:pt x="22508" y="150176"/>
                  </a:cubicBezTo>
                  <a:cubicBezTo>
                    <a:pt x="26198" y="178957"/>
                    <a:pt x="30626" y="208476"/>
                    <a:pt x="7011" y="240208"/>
                  </a:cubicBezTo>
                  <a:cubicBezTo>
                    <a:pt x="6273" y="241684"/>
                    <a:pt x="5535" y="243160"/>
                    <a:pt x="5535" y="245374"/>
                  </a:cubicBezTo>
                  <a:cubicBezTo>
                    <a:pt x="5535" y="246850"/>
                    <a:pt x="7011" y="248326"/>
                    <a:pt x="8487" y="249802"/>
                  </a:cubicBezTo>
                  <a:cubicBezTo>
                    <a:pt x="9225" y="250540"/>
                    <a:pt x="35053" y="267513"/>
                    <a:pt x="93353" y="273417"/>
                  </a:cubicBezTo>
                  <a:cubicBezTo>
                    <a:pt x="108112" y="291128"/>
                    <a:pt x="125085" y="301459"/>
                    <a:pt x="141321" y="301459"/>
                  </a:cubicBezTo>
                  <a:cubicBezTo>
                    <a:pt x="157556" y="301459"/>
                    <a:pt x="174529" y="291866"/>
                    <a:pt x="189288" y="273417"/>
                  </a:cubicBezTo>
                  <a:cubicBezTo>
                    <a:pt x="247588" y="266775"/>
                    <a:pt x="274893" y="250540"/>
                    <a:pt x="275631" y="249802"/>
                  </a:cubicBezTo>
                  <a:cubicBezTo>
                    <a:pt x="277106" y="249064"/>
                    <a:pt x="277844" y="246850"/>
                    <a:pt x="278582" y="245374"/>
                  </a:cubicBezTo>
                  <a:cubicBezTo>
                    <a:pt x="278582" y="243898"/>
                    <a:pt x="278582" y="241684"/>
                    <a:pt x="277106" y="240208"/>
                  </a:cubicBezTo>
                  <a:cubicBezTo>
                    <a:pt x="253492" y="209214"/>
                    <a:pt x="256443" y="183385"/>
                    <a:pt x="260133" y="155342"/>
                  </a:cubicBezTo>
                  <a:cubicBezTo>
                    <a:pt x="261609" y="145748"/>
                    <a:pt x="263085" y="135417"/>
                    <a:pt x="263085" y="124347"/>
                  </a:cubicBezTo>
                  <a:cubicBezTo>
                    <a:pt x="263085" y="82283"/>
                    <a:pt x="244636" y="33578"/>
                    <a:pt x="191502" y="32102"/>
                  </a:cubicBezTo>
                  <a:cubicBezTo>
                    <a:pt x="169363" y="9963"/>
                    <a:pt x="147962" y="5535"/>
                    <a:pt x="133203" y="5535"/>
                  </a:cubicBezTo>
                  <a:close/>
                  <a:moveTo>
                    <a:pt x="184861" y="103684"/>
                  </a:moveTo>
                  <a:cubicBezTo>
                    <a:pt x="194454" y="114016"/>
                    <a:pt x="211427" y="136893"/>
                    <a:pt x="211427" y="173791"/>
                  </a:cubicBezTo>
                  <a:cubicBezTo>
                    <a:pt x="211427" y="223235"/>
                    <a:pt x="181171" y="262347"/>
                    <a:pt x="180433" y="262347"/>
                  </a:cubicBezTo>
                  <a:cubicBezTo>
                    <a:pt x="167887" y="277844"/>
                    <a:pt x="153866" y="286700"/>
                    <a:pt x="140583" y="286700"/>
                  </a:cubicBezTo>
                  <a:cubicBezTo>
                    <a:pt x="127299" y="286700"/>
                    <a:pt x="113278" y="277844"/>
                    <a:pt x="100732" y="261609"/>
                  </a:cubicBezTo>
                  <a:cubicBezTo>
                    <a:pt x="100732" y="261609"/>
                    <a:pt x="70476" y="232829"/>
                    <a:pt x="70476" y="190764"/>
                  </a:cubicBezTo>
                  <a:cubicBezTo>
                    <a:pt x="70476" y="158294"/>
                    <a:pt x="97781" y="151652"/>
                    <a:pt x="122133" y="145748"/>
                  </a:cubicBezTo>
                  <a:cubicBezTo>
                    <a:pt x="127299" y="144273"/>
                    <a:pt x="131727" y="143535"/>
                    <a:pt x="136155" y="142059"/>
                  </a:cubicBezTo>
                  <a:cubicBezTo>
                    <a:pt x="165673" y="133941"/>
                    <a:pt x="178957" y="115492"/>
                    <a:pt x="184861" y="103684"/>
                  </a:cubicBezTo>
                  <a:close/>
                  <a:moveTo>
                    <a:pt x="105898" y="172315"/>
                  </a:moveTo>
                  <a:cubicBezTo>
                    <a:pt x="100732" y="172315"/>
                    <a:pt x="96305" y="176743"/>
                    <a:pt x="96305" y="181909"/>
                  </a:cubicBezTo>
                  <a:cubicBezTo>
                    <a:pt x="96305" y="187075"/>
                    <a:pt x="100732" y="191502"/>
                    <a:pt x="105898" y="191502"/>
                  </a:cubicBezTo>
                  <a:cubicBezTo>
                    <a:pt x="111064" y="191502"/>
                    <a:pt x="115492" y="187075"/>
                    <a:pt x="115492" y="181909"/>
                  </a:cubicBezTo>
                  <a:cubicBezTo>
                    <a:pt x="115492" y="176743"/>
                    <a:pt x="111064" y="172315"/>
                    <a:pt x="105898" y="172315"/>
                  </a:cubicBezTo>
                  <a:close/>
                  <a:moveTo>
                    <a:pt x="176743" y="172315"/>
                  </a:moveTo>
                  <a:cubicBezTo>
                    <a:pt x="171577" y="172315"/>
                    <a:pt x="167149" y="176743"/>
                    <a:pt x="167149" y="181909"/>
                  </a:cubicBezTo>
                  <a:cubicBezTo>
                    <a:pt x="167149" y="187075"/>
                    <a:pt x="171577" y="191502"/>
                    <a:pt x="176743" y="191502"/>
                  </a:cubicBezTo>
                  <a:cubicBezTo>
                    <a:pt x="181909" y="191502"/>
                    <a:pt x="186337" y="187075"/>
                    <a:pt x="186337" y="181909"/>
                  </a:cubicBezTo>
                  <a:cubicBezTo>
                    <a:pt x="186337" y="176743"/>
                    <a:pt x="181909" y="172315"/>
                    <a:pt x="176743" y="172315"/>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16" name="Freeform: Shape 12">
              <a:extLst>
                <a:ext uri="{FF2B5EF4-FFF2-40B4-BE49-F238E27FC236}">
                  <a16:creationId xmlns:a16="http://schemas.microsoft.com/office/drawing/2014/main" xmlns="" id="{8DD84D77-8960-9445-9B7A-05EC553E0CB3}"/>
                </a:ext>
                <a:ext uri="{C183D7F6-B498-43B3-948B-1728B52AA6E4}">
                  <adec:decorative xmlns:adec="http://schemas.microsoft.com/office/drawing/2017/decorative" xmlns="" val="1"/>
                </a:ext>
              </a:extLst>
            </p:cNvPr>
            <p:cNvSpPr>
              <a:spLocks/>
            </p:cNvSpPr>
            <p:nvPr/>
          </p:nvSpPr>
          <p:spPr bwMode="auto">
            <a:xfrm>
              <a:off x="2324888" y="2512379"/>
              <a:ext cx="464919" cy="464919"/>
            </a:xfrm>
            <a:custGeom>
              <a:avLst/>
              <a:gdLst>
                <a:gd name="T0" fmla="*/ 463074 w 464919"/>
                <a:gd name="T1" fmla="*/ 463074 h 464919"/>
                <a:gd name="T2" fmla="*/ 5535 w 464919"/>
                <a:gd name="T3" fmla="*/ 463074 h 464919"/>
                <a:gd name="T4" fmla="*/ 5535 w 464919"/>
                <a:gd name="T5" fmla="*/ 5535 h 464919"/>
                <a:gd name="T6" fmla="*/ 463074 w 464919"/>
                <a:gd name="T7" fmla="*/ 5535 h 464919"/>
                <a:gd name="T8" fmla="*/ 463074 w 464919"/>
                <a:gd name="T9" fmla="*/ 463074 h 464919"/>
                <a:gd name="T10" fmla="*/ 50551 w 464919"/>
                <a:gd name="T11" fmla="*/ 420272 h 464919"/>
                <a:gd name="T12" fmla="*/ 418796 w 464919"/>
                <a:gd name="T13" fmla="*/ 420272 h 464919"/>
                <a:gd name="T14" fmla="*/ 418796 w 464919"/>
                <a:gd name="T15" fmla="*/ 48337 h 464919"/>
                <a:gd name="T16" fmla="*/ 50551 w 464919"/>
                <a:gd name="T17" fmla="*/ 48337 h 464919"/>
                <a:gd name="T18" fmla="*/ 50551 w 464919"/>
                <a:gd name="T19" fmla="*/ 420272 h 4649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919" h="464919">
                  <a:moveTo>
                    <a:pt x="463074" y="463074"/>
                  </a:moveTo>
                  <a:lnTo>
                    <a:pt x="5535" y="463074"/>
                  </a:lnTo>
                  <a:lnTo>
                    <a:pt x="5535" y="5535"/>
                  </a:lnTo>
                  <a:lnTo>
                    <a:pt x="463074" y="5535"/>
                  </a:lnTo>
                  <a:lnTo>
                    <a:pt x="463074" y="463074"/>
                  </a:lnTo>
                  <a:close/>
                  <a:moveTo>
                    <a:pt x="50551" y="420272"/>
                  </a:moveTo>
                  <a:lnTo>
                    <a:pt x="418796" y="420272"/>
                  </a:lnTo>
                  <a:lnTo>
                    <a:pt x="418796" y="48337"/>
                  </a:lnTo>
                  <a:lnTo>
                    <a:pt x="50551" y="48337"/>
                  </a:lnTo>
                  <a:lnTo>
                    <a:pt x="50551" y="42027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63" name="Text Placeholder 162">
            <a:extLst>
              <a:ext uri="{FF2B5EF4-FFF2-40B4-BE49-F238E27FC236}">
                <a16:creationId xmlns:a16="http://schemas.microsoft.com/office/drawing/2014/main" xmlns="" id="{B7AADBC1-2218-0B44-8A6C-00FC3A871429}"/>
              </a:ext>
            </a:extLst>
          </p:cNvPr>
          <p:cNvSpPr>
            <a:spLocks noGrp="1"/>
          </p:cNvSpPr>
          <p:nvPr>
            <p:ph type="body" sz="quarter" idx="22"/>
          </p:nvPr>
        </p:nvSpPr>
        <p:spPr>
          <a:xfrm>
            <a:off x="8608358" y="3472633"/>
            <a:ext cx="1518502" cy="532431"/>
          </a:xfrm>
        </p:spPr>
        <p:txBody>
          <a:bodyPr/>
          <a:lstStyle/>
          <a:p>
            <a:pPr algn="ctr"/>
            <a:r>
              <a:rPr lang="fa-IR" b="1" dirty="0" smtClean="0"/>
              <a:t>مقبولیت اخلاقی</a:t>
            </a:r>
            <a:endParaRPr lang="en-US" b="1" dirty="0"/>
          </a:p>
        </p:txBody>
      </p:sp>
      <p:grpSp>
        <p:nvGrpSpPr>
          <p:cNvPr id="120" name="Group 68" title="check mark icon">
            <a:extLst>
              <a:ext uri="{FF2B5EF4-FFF2-40B4-BE49-F238E27FC236}">
                <a16:creationId xmlns:a16="http://schemas.microsoft.com/office/drawing/2014/main" xmlns="" id="{24D6EF27-5F27-E440-A018-33287323D7A2}"/>
              </a:ext>
            </a:extLst>
          </p:cNvPr>
          <p:cNvGrpSpPr>
            <a:grpSpLocks/>
          </p:cNvGrpSpPr>
          <p:nvPr/>
        </p:nvGrpSpPr>
        <p:grpSpPr bwMode="auto">
          <a:xfrm>
            <a:off x="9531147" y="4534874"/>
            <a:ext cx="404708" cy="406294"/>
            <a:chOff x="3761709" y="4826643"/>
            <a:chExt cx="405882" cy="405882"/>
          </a:xfrm>
        </p:grpSpPr>
        <p:sp>
          <p:nvSpPr>
            <p:cNvPr id="121" name="Freeform: Shape 16">
              <a:extLst>
                <a:ext uri="{FF2B5EF4-FFF2-40B4-BE49-F238E27FC236}">
                  <a16:creationId xmlns:a16="http://schemas.microsoft.com/office/drawing/2014/main" xmlns="" id="{32FAC53D-7E19-DF40-BDAF-020D7B9F7CF5}"/>
                </a:ext>
                <a:ext uri="{C183D7F6-B498-43B3-948B-1728B52AA6E4}">
                  <adec:decorative xmlns:adec="http://schemas.microsoft.com/office/drawing/2017/decorative" xmlns="" val="1"/>
                </a:ext>
              </a:extLst>
            </p:cNvPr>
            <p:cNvSpPr>
              <a:spLocks/>
            </p:cNvSpPr>
            <p:nvPr/>
          </p:nvSpPr>
          <p:spPr bwMode="auto">
            <a:xfrm>
              <a:off x="3761709" y="482664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3909 w 405881"/>
                <a:gd name="T11" fmla="*/ 364926 h 405881"/>
                <a:gd name="T12" fmla="*/ 362712 w 405881"/>
                <a:gd name="T13" fmla="*/ 364926 h 405881"/>
                <a:gd name="T14" fmla="*/ 362712 w 405881"/>
                <a:gd name="T15" fmla="*/ 42433 h 405881"/>
                <a:gd name="T16" fmla="*/ 43909 w 405881"/>
                <a:gd name="T17" fmla="*/ 42433 h 405881"/>
                <a:gd name="T18" fmla="*/ 43909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3909" y="364925"/>
                  </a:moveTo>
                  <a:lnTo>
                    <a:pt x="362711" y="364925"/>
                  </a:lnTo>
                  <a:lnTo>
                    <a:pt x="362711" y="42433"/>
                  </a:lnTo>
                  <a:lnTo>
                    <a:pt x="43909" y="42433"/>
                  </a:lnTo>
                  <a:lnTo>
                    <a:pt x="43909"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22" name="Freeform: Shape 17">
              <a:extLst>
                <a:ext uri="{FF2B5EF4-FFF2-40B4-BE49-F238E27FC236}">
                  <a16:creationId xmlns:a16="http://schemas.microsoft.com/office/drawing/2014/main" xmlns="" id="{CBE42868-2427-E347-B3F9-0FCDB653979F}"/>
                </a:ext>
                <a:ext uri="{C183D7F6-B498-43B3-948B-1728B52AA6E4}">
                  <adec:decorative xmlns:adec="http://schemas.microsoft.com/office/drawing/2017/decorative" xmlns="" val="1"/>
                </a:ext>
              </a:extLst>
            </p:cNvPr>
            <p:cNvSpPr>
              <a:spLocks/>
            </p:cNvSpPr>
            <p:nvPr/>
          </p:nvSpPr>
          <p:spPr bwMode="auto">
            <a:xfrm>
              <a:off x="3833292" y="4919627"/>
              <a:ext cx="258288" cy="221390"/>
            </a:xfrm>
            <a:custGeom>
              <a:avLst/>
              <a:gdLst>
                <a:gd name="T0" fmla="*/ 75642 w 258288"/>
                <a:gd name="T1" fmla="*/ 215855 h 221390"/>
                <a:gd name="T2" fmla="*/ 5535 w 258288"/>
                <a:gd name="T3" fmla="*/ 145748 h 221390"/>
                <a:gd name="T4" fmla="*/ 33577 w 258288"/>
                <a:gd name="T5" fmla="*/ 117706 h 221390"/>
                <a:gd name="T6" fmla="*/ 75642 w 258288"/>
                <a:gd name="T7" fmla="*/ 159770 h 221390"/>
                <a:gd name="T8" fmla="*/ 229877 w 258288"/>
                <a:gd name="T9" fmla="*/ 5535 h 221390"/>
                <a:gd name="T10" fmla="*/ 257919 w 258288"/>
                <a:gd name="T11" fmla="*/ 33577 h 2213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288" h="221390">
                  <a:moveTo>
                    <a:pt x="75642" y="215855"/>
                  </a:moveTo>
                  <a:lnTo>
                    <a:pt x="5535" y="145748"/>
                  </a:lnTo>
                  <a:lnTo>
                    <a:pt x="33577" y="117706"/>
                  </a:lnTo>
                  <a:lnTo>
                    <a:pt x="75642" y="159770"/>
                  </a:lnTo>
                  <a:lnTo>
                    <a:pt x="229877" y="5535"/>
                  </a:lnTo>
                  <a:lnTo>
                    <a:pt x="257919" y="33577"/>
                  </a:lnTo>
                  <a:lnTo>
                    <a:pt x="75642" y="21585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65" name="Text Placeholder 164">
            <a:extLst>
              <a:ext uri="{FF2B5EF4-FFF2-40B4-BE49-F238E27FC236}">
                <a16:creationId xmlns:a16="http://schemas.microsoft.com/office/drawing/2014/main" xmlns="" id="{451DBFB9-279F-A840-80C6-2F0CEE8FFC7F}"/>
              </a:ext>
            </a:extLst>
          </p:cNvPr>
          <p:cNvSpPr>
            <a:spLocks noGrp="1"/>
          </p:cNvSpPr>
          <p:nvPr>
            <p:ph type="body" sz="quarter" idx="24"/>
          </p:nvPr>
        </p:nvSpPr>
        <p:spPr>
          <a:xfrm>
            <a:off x="8980794" y="5085184"/>
            <a:ext cx="1455888" cy="327760"/>
          </a:xfrm>
        </p:spPr>
        <p:txBody>
          <a:bodyPr/>
          <a:lstStyle/>
          <a:p>
            <a:pPr algn="ctr"/>
            <a:r>
              <a:rPr lang="fa-IR" b="1" dirty="0" smtClean="0"/>
              <a:t>کاربرد داشتن</a:t>
            </a:r>
            <a:endParaRPr lang="en-US" b="1" dirty="0"/>
          </a:p>
        </p:txBody>
      </p:sp>
      <p:cxnSp>
        <p:nvCxnSpPr>
          <p:cNvPr id="38" name="Straight Connector 37"/>
          <p:cNvCxnSpPr/>
          <p:nvPr/>
        </p:nvCxnSpPr>
        <p:spPr>
          <a:xfrm flipV="1">
            <a:off x="117748" y="1542642"/>
            <a:ext cx="5348971" cy="1415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61764" y="2420888"/>
            <a:ext cx="4212004" cy="3354765"/>
          </a:xfrm>
          <a:prstGeom prst="rect">
            <a:avLst/>
          </a:prstGeom>
        </p:spPr>
        <p:txBody>
          <a:bodyPr wrap="square">
            <a:spAutoFit/>
          </a:bodyPr>
          <a:lstStyle/>
          <a:p>
            <a:pPr algn="r" rtl="1"/>
            <a:r>
              <a:rPr lang="fa-IR" sz="2000" dirty="0" smtClean="0">
                <a:solidFill>
                  <a:schemeClr val="accent2">
                    <a:lumMod val="50000"/>
                  </a:schemeClr>
                </a:solidFill>
                <a:cs typeface="B Titr" panose="00000700000000000000" pitchFamily="2" charset="-78"/>
              </a:rPr>
              <a:t>مقبولیت اخلاقی </a:t>
            </a:r>
          </a:p>
          <a:p>
            <a:pPr algn="justLow" rtl="1"/>
            <a:r>
              <a:rPr lang="fa-IR" sz="1600" dirty="0" smtClean="0"/>
              <a:t>باید </a:t>
            </a:r>
            <a:r>
              <a:rPr lang="fa-IR" sz="1600" dirty="0"/>
              <a:t>توجه داشته باشیم که در جریان اجرای یک تحقیق ممکن است به دیگران آسیبی وارد گردد بنابراین </a:t>
            </a:r>
            <a:r>
              <a:rPr lang="fa-IR" sz="1600" dirty="0" smtClean="0"/>
              <a:t>لازمست </a:t>
            </a:r>
            <a:r>
              <a:rPr lang="fa-IR" sz="1600" dirty="0"/>
              <a:t>که طرح پیشنهادی خود را از نظر </a:t>
            </a:r>
            <a:r>
              <a:rPr lang="fa-IR" sz="1600" dirty="0" smtClean="0"/>
              <a:t>ملاحظات اخلاقی </a:t>
            </a:r>
            <a:r>
              <a:rPr lang="fa-IR" sz="1600" dirty="0"/>
              <a:t>مورد بازنگری دقیق قرار </a:t>
            </a:r>
            <a:r>
              <a:rPr lang="fa-IR" sz="1600" dirty="0" smtClean="0"/>
              <a:t>دهید.</a:t>
            </a:r>
          </a:p>
          <a:p>
            <a:pPr algn="justLow" rtl="1"/>
            <a:endParaRPr lang="fa-IR" sz="1600" dirty="0" smtClean="0"/>
          </a:p>
          <a:p>
            <a:pPr marL="285750" indent="-285750" algn="justLow" rtl="1">
              <a:buClr>
                <a:schemeClr val="accent2">
                  <a:lumMod val="50000"/>
                </a:schemeClr>
              </a:buClr>
              <a:buFont typeface="Wingdings" panose="05000000000000000000" pitchFamily="2" charset="2"/>
              <a:buChar char="v"/>
            </a:pPr>
            <a:r>
              <a:rPr lang="fa-IR" sz="1600" dirty="0" smtClean="0"/>
              <a:t>آیا </a:t>
            </a:r>
            <a:r>
              <a:rPr lang="fa-IR" sz="1600" dirty="0"/>
              <a:t>حساسیت های فرهنگی </a:t>
            </a:r>
            <a:r>
              <a:rPr lang="fa-IR" sz="1600" dirty="0" smtClean="0"/>
              <a:t>یا مذهبی مورد </a:t>
            </a:r>
            <a:r>
              <a:rPr lang="fa-IR" sz="1600" dirty="0"/>
              <a:t>توجه قرار گرفته </a:t>
            </a:r>
            <a:r>
              <a:rPr lang="fa-IR" sz="1600" dirty="0" smtClean="0"/>
              <a:t>اند؟</a:t>
            </a:r>
          </a:p>
          <a:p>
            <a:pPr marL="285750" indent="-285750" algn="justLow" rtl="1">
              <a:buClr>
                <a:schemeClr val="accent2">
                  <a:lumMod val="50000"/>
                </a:schemeClr>
              </a:buClr>
              <a:buFont typeface="Wingdings" panose="05000000000000000000" pitchFamily="2" charset="2"/>
              <a:buChar char="v"/>
            </a:pPr>
            <a:r>
              <a:rPr lang="fa-IR" sz="1600" dirty="0" smtClean="0"/>
              <a:t>آیا </a:t>
            </a:r>
            <a:r>
              <a:rPr lang="fa-IR" sz="1600" dirty="0"/>
              <a:t>می توان رضایت نامه کتبی از افراد مورد مطالعه </a:t>
            </a:r>
            <a:r>
              <a:rPr lang="fa-IR" sz="1600" dirty="0" smtClean="0"/>
              <a:t>گرفت؟</a:t>
            </a:r>
          </a:p>
          <a:p>
            <a:pPr marL="285750" indent="-285750" algn="justLow" rtl="1">
              <a:buClr>
                <a:schemeClr val="accent2">
                  <a:lumMod val="50000"/>
                </a:schemeClr>
              </a:buClr>
              <a:buFont typeface="Wingdings" panose="05000000000000000000" pitchFamily="2" charset="2"/>
              <a:buChar char="v"/>
            </a:pPr>
            <a:r>
              <a:rPr lang="fa-IR" sz="1600" dirty="0" smtClean="0"/>
              <a:t>آیا </a:t>
            </a:r>
            <a:r>
              <a:rPr lang="fa-IR" sz="1600" dirty="0"/>
              <a:t>شرایط افراد مورد مطالعه </a:t>
            </a:r>
            <a:r>
              <a:rPr lang="fa-IR" sz="1600" dirty="0" smtClean="0"/>
              <a:t>در نظر </a:t>
            </a:r>
            <a:r>
              <a:rPr lang="fa-IR" sz="1600" dirty="0"/>
              <a:t>گرفته شده است؟ </a:t>
            </a:r>
            <a:endParaRPr lang="en-US" sz="1400" dirty="0"/>
          </a:p>
        </p:txBody>
      </p:sp>
      <p:sp>
        <p:nvSpPr>
          <p:cNvPr id="31" name="Text Placeholder 166">
            <a:extLst>
              <a:ext uri="{FF2B5EF4-FFF2-40B4-BE49-F238E27FC236}">
                <a16:creationId xmlns:a16="http://schemas.microsoft.com/office/drawing/2014/main" xmlns="" id="{008EF577-57DA-AC49-AD61-1785C58C635A}"/>
              </a:ext>
            </a:extLst>
          </p:cNvPr>
          <p:cNvSpPr>
            <a:spLocks noGrp="1"/>
          </p:cNvSpPr>
          <p:nvPr>
            <p:ph type="body" sz="quarter" idx="26"/>
          </p:nvPr>
        </p:nvSpPr>
        <p:spPr>
          <a:xfrm>
            <a:off x="9118748" y="238321"/>
            <a:ext cx="2864796" cy="814415"/>
          </a:xfrm>
        </p:spPr>
        <p:txBody>
          <a:bodyPr>
            <a:normAutofit fontScale="70000" lnSpcReduction="20000"/>
          </a:bodyPr>
          <a:lstStyle/>
          <a:p>
            <a:pPr algn="justLow" rtl="1">
              <a:lnSpc>
                <a:spcPct val="170000"/>
              </a:lnSpc>
            </a:pPr>
            <a:r>
              <a:rPr lang="fa-IR" sz="2200" b="1" dirty="0">
                <a:solidFill>
                  <a:schemeClr val="tx1"/>
                </a:solidFill>
              </a:rPr>
              <a:t>معیارهای سازمان جهانی </a:t>
            </a:r>
            <a:r>
              <a:rPr lang="fa-IR" sz="2200" b="1" dirty="0" smtClean="0">
                <a:solidFill>
                  <a:schemeClr val="tx1"/>
                </a:solidFill>
              </a:rPr>
              <a:t>بهداشت برای </a:t>
            </a:r>
            <a:r>
              <a:rPr lang="fa-IR" sz="2200" b="1" dirty="0">
                <a:solidFill>
                  <a:schemeClr val="tx1"/>
                </a:solidFill>
              </a:rPr>
              <a:t>انتخاب موضوع</a:t>
            </a:r>
            <a:endParaRPr lang="en-US" sz="2200" b="1" dirty="0">
              <a:solidFill>
                <a:schemeClr val="tx1"/>
              </a:solidFill>
            </a:endParaRPr>
          </a:p>
          <a:p>
            <a:pPr algn="r" rtl="1"/>
            <a:endParaRPr lang="en-US" dirty="0"/>
          </a:p>
        </p:txBody>
      </p:sp>
    </p:spTree>
    <p:extLst>
      <p:ext uri="{BB962C8B-B14F-4D97-AF65-F5344CB8AC3E}">
        <p14:creationId xmlns:p14="http://schemas.microsoft.com/office/powerpoint/2010/main" val="3575182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Titr" panose="00000700000000000000" pitchFamily="2" charset="-78"/>
              </a:rPr>
              <a:t>عنوان تحقیق</a:t>
            </a:r>
            <a:endParaRPr lang="en-US" dirty="0">
              <a:cs typeface="B Titr" panose="00000700000000000000" pitchFamily="2" charset="-78"/>
            </a:endParaRPr>
          </a:p>
        </p:txBody>
      </p:sp>
      <p:sp>
        <p:nvSpPr>
          <p:cNvPr id="3" name="Content Placeholder 2"/>
          <p:cNvSpPr>
            <a:spLocks noGrp="1"/>
          </p:cNvSpPr>
          <p:nvPr>
            <p:ph idx="1"/>
          </p:nvPr>
        </p:nvSpPr>
        <p:spPr>
          <a:xfrm>
            <a:off x="1117309" y="2780928"/>
            <a:ext cx="6489271" cy="2447280"/>
          </a:xfrm>
        </p:spPr>
        <p:txBody>
          <a:bodyPr/>
          <a:lstStyle/>
          <a:p>
            <a:pPr marL="457200" indent="-457200" algn="r" rtl="1">
              <a:buClr>
                <a:schemeClr val="accent2">
                  <a:lumMod val="50000"/>
                </a:schemeClr>
              </a:buClr>
              <a:buFont typeface="+mj-lt"/>
              <a:buAutoNum type="arabicPeriod"/>
            </a:pPr>
            <a:r>
              <a:rPr lang="fa-IR" dirty="0" smtClean="0"/>
              <a:t>افرادی </a:t>
            </a:r>
            <a:r>
              <a:rPr lang="fa-IR" dirty="0"/>
              <a:t>که مورد بررسی قرار می </a:t>
            </a:r>
            <a:r>
              <a:rPr lang="fa-IR" dirty="0" smtClean="0"/>
              <a:t>گیرند (</a:t>
            </a:r>
            <a:r>
              <a:rPr lang="en-US" dirty="0" smtClean="0"/>
              <a:t>Who</a:t>
            </a:r>
            <a:r>
              <a:rPr lang="fa-IR" dirty="0" smtClean="0"/>
              <a:t>)</a:t>
            </a:r>
          </a:p>
          <a:p>
            <a:pPr marL="457200" indent="-457200" algn="r" rtl="1">
              <a:buClr>
                <a:schemeClr val="accent2">
                  <a:lumMod val="50000"/>
                </a:schemeClr>
              </a:buClr>
              <a:buFont typeface="+mj-lt"/>
              <a:buAutoNum type="arabicPeriod"/>
            </a:pPr>
            <a:r>
              <a:rPr lang="fa-IR" dirty="0" smtClean="0"/>
              <a:t>متغیرهای </a:t>
            </a:r>
            <a:r>
              <a:rPr lang="fa-IR" dirty="0"/>
              <a:t>مورد </a:t>
            </a:r>
            <a:r>
              <a:rPr lang="fa-IR" dirty="0" smtClean="0"/>
              <a:t>مطالعه (</a:t>
            </a:r>
            <a:r>
              <a:rPr lang="en-US" dirty="0" smtClean="0"/>
              <a:t>What</a:t>
            </a:r>
            <a:r>
              <a:rPr lang="fa-IR" dirty="0" smtClean="0"/>
              <a:t>)</a:t>
            </a:r>
          </a:p>
          <a:p>
            <a:pPr marL="457200" indent="-457200" algn="r" rtl="1">
              <a:buClr>
                <a:schemeClr val="accent2">
                  <a:lumMod val="50000"/>
                </a:schemeClr>
              </a:buClr>
              <a:buFont typeface="+mj-lt"/>
              <a:buAutoNum type="arabicPeriod"/>
            </a:pPr>
            <a:r>
              <a:rPr lang="fa-IR" dirty="0" smtClean="0"/>
              <a:t>مکان (</a:t>
            </a:r>
            <a:r>
              <a:rPr lang="en-US" dirty="0" smtClean="0"/>
              <a:t>Where</a:t>
            </a:r>
            <a:r>
              <a:rPr lang="fa-IR" dirty="0" smtClean="0"/>
              <a:t>)</a:t>
            </a:r>
          </a:p>
          <a:p>
            <a:pPr marL="457200" indent="-457200" algn="r" rtl="1">
              <a:buClr>
                <a:schemeClr val="accent2">
                  <a:lumMod val="50000"/>
                </a:schemeClr>
              </a:buClr>
              <a:buFont typeface="+mj-lt"/>
              <a:buAutoNum type="arabicPeriod"/>
            </a:pPr>
            <a:r>
              <a:rPr lang="fa-IR" dirty="0" smtClean="0"/>
              <a:t>زمان (</a:t>
            </a:r>
            <a:r>
              <a:rPr lang="en-US" dirty="0" smtClean="0"/>
              <a:t>When</a:t>
            </a:r>
            <a:r>
              <a:rPr lang="fa-IR" dirty="0" smtClean="0"/>
              <a:t>)</a:t>
            </a:r>
            <a:endParaRPr lang="en-US" dirty="0"/>
          </a:p>
        </p:txBody>
      </p:sp>
      <p:sp>
        <p:nvSpPr>
          <p:cNvPr id="4" name="Rectangle 3"/>
          <p:cNvSpPr/>
          <p:nvPr/>
        </p:nvSpPr>
        <p:spPr>
          <a:xfrm>
            <a:off x="3048000" y="1916832"/>
            <a:ext cx="8226663" cy="461665"/>
          </a:xfrm>
          <a:prstGeom prst="rect">
            <a:avLst/>
          </a:prstGeom>
        </p:spPr>
        <p:txBody>
          <a:bodyPr wrap="square">
            <a:spAutoFit/>
          </a:bodyPr>
          <a:lstStyle/>
          <a:p>
            <a:pPr algn="r" rtl="1"/>
            <a:r>
              <a:rPr lang="fa-IR" dirty="0"/>
              <a:t>با توجه به نوع مطالعه در عنوان به موارد زیر پرداخته شود: </a:t>
            </a:r>
          </a:p>
        </p:txBody>
      </p:sp>
      <p:cxnSp>
        <p:nvCxnSpPr>
          <p:cNvPr id="5" name="Straight Connector 4"/>
          <p:cNvCxnSpPr/>
          <p:nvPr/>
        </p:nvCxnSpPr>
        <p:spPr>
          <a:xfrm>
            <a:off x="2277988" y="1556792"/>
            <a:ext cx="820891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sp>
        <p:nvSpPr>
          <p:cNvPr id="7" name="Rectangle 6"/>
          <p:cNvSpPr/>
          <p:nvPr/>
        </p:nvSpPr>
        <p:spPr>
          <a:xfrm>
            <a:off x="1117309" y="5437673"/>
            <a:ext cx="9513607" cy="1015663"/>
          </a:xfrm>
          <a:prstGeom prst="rect">
            <a:avLst/>
          </a:prstGeom>
          <a:solidFill>
            <a:schemeClr val="bg1"/>
          </a:solidFill>
        </p:spPr>
        <p:txBody>
          <a:bodyPr wrap="square">
            <a:spAutoFit/>
          </a:bodyPr>
          <a:lstStyle/>
          <a:p>
            <a:pPr algn="justLow" rtl="1">
              <a:spcAft>
                <a:spcPts val="0"/>
              </a:spcAft>
            </a:pPr>
            <a:r>
              <a:rPr lang="ar-SA" sz="2000" dirty="0">
                <a:latin typeface="Times New Roman" panose="02020603050405020304" pitchFamily="18" charset="0"/>
                <a:ea typeface="Times New Roman" panose="02020603050405020304" pitchFamily="18" charset="0"/>
                <a:cs typeface="Arial" panose="020B0604020202020204" pitchFamily="34" charset="0"/>
              </a:rPr>
              <a:t>عنوان طرح: </a:t>
            </a:r>
            <a:endParaRPr lang="en-US" sz="2000" dirty="0">
              <a:latin typeface="Times New Roman" panose="02020603050405020304" pitchFamily="18" charset="0"/>
              <a:ea typeface="Times New Roman" panose="02020603050405020304" pitchFamily="18" charset="0"/>
            </a:endParaRPr>
          </a:p>
          <a:p>
            <a:pPr algn="justLow" rtl="1">
              <a:spcAft>
                <a:spcPts val="0"/>
              </a:spcAft>
            </a:pPr>
            <a:r>
              <a:rPr lang="ar-SA" sz="2000" dirty="0">
                <a:latin typeface="Arial" panose="020B0604020202020204" pitchFamily="34" charset="0"/>
                <a:ea typeface="Times New Roman" panose="02020603050405020304" pitchFamily="18" charset="0"/>
                <a:cs typeface="B Nazanin" panose="00000400000000000000" pitchFamily="2" charset="-78"/>
              </a:rPr>
              <a:t>بررسی کیفیت زندگی والدین کودکان مبتلا به اختلال بیش فعالی/نقص توجه و ارتباط فاکتورهای دموگرافیک </a:t>
            </a:r>
            <a:r>
              <a:rPr lang="fa-IR" sz="2000" dirty="0" smtClean="0">
                <a:latin typeface="Arial" panose="020B0604020202020204" pitchFamily="34" charset="0"/>
                <a:ea typeface="Times New Roman" panose="02020603050405020304" pitchFamily="18" charset="0"/>
                <a:cs typeface="B Nazanin" panose="00000400000000000000" pitchFamily="2" charset="-78"/>
              </a:rPr>
              <a:t>و بالینی </a:t>
            </a:r>
            <a:r>
              <a:rPr lang="ar-SA" sz="2000" dirty="0" smtClean="0">
                <a:latin typeface="Arial" panose="020B0604020202020204" pitchFamily="34" charset="0"/>
                <a:ea typeface="Times New Roman" panose="02020603050405020304" pitchFamily="18" charset="0"/>
                <a:cs typeface="B Nazanin" panose="00000400000000000000" pitchFamily="2" charset="-78"/>
              </a:rPr>
              <a:t>با </a:t>
            </a:r>
            <a:r>
              <a:rPr lang="ar-SA" sz="2000" dirty="0">
                <a:latin typeface="Arial" panose="020B0604020202020204" pitchFamily="34" charset="0"/>
                <a:ea typeface="Times New Roman" panose="02020603050405020304" pitchFamily="18" charset="0"/>
                <a:cs typeface="B Nazanin" panose="00000400000000000000" pitchFamily="2" charset="-78"/>
              </a:rPr>
              <a:t>آن در شهر رشت در سال 1401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401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Titr" panose="00000700000000000000" pitchFamily="2" charset="-78"/>
              </a:rPr>
              <a:t>نکاتی در نوشتن عنوان</a:t>
            </a:r>
            <a:endParaRPr lang="en-US" dirty="0">
              <a:cs typeface="B Titr" panose="00000700000000000000" pitchFamily="2" charset="-78"/>
            </a:endParaRPr>
          </a:p>
        </p:txBody>
      </p:sp>
      <p:sp>
        <p:nvSpPr>
          <p:cNvPr id="3" name="Content Placeholder 2"/>
          <p:cNvSpPr>
            <a:spLocks noGrp="1"/>
          </p:cNvSpPr>
          <p:nvPr>
            <p:ph idx="1"/>
          </p:nvPr>
        </p:nvSpPr>
        <p:spPr>
          <a:xfrm>
            <a:off x="1117309" y="1917824"/>
            <a:ext cx="10157354" cy="3743424"/>
          </a:xfrm>
        </p:spPr>
        <p:txBody>
          <a:bodyPr/>
          <a:lstStyle/>
          <a:p>
            <a:pPr algn="r" rtl="1">
              <a:buClr>
                <a:schemeClr val="accent2">
                  <a:lumMod val="50000"/>
                </a:schemeClr>
              </a:buClr>
            </a:pPr>
            <a:r>
              <a:rPr lang="fa-IR" dirty="0"/>
              <a:t>کوتاه باشد معمولاً بین ۸ تا ۱۵ کلمه </a:t>
            </a:r>
            <a:endParaRPr lang="fa-IR" dirty="0" smtClean="0"/>
          </a:p>
          <a:p>
            <a:pPr algn="r" rtl="1">
              <a:buClr>
                <a:schemeClr val="accent2">
                  <a:lumMod val="50000"/>
                </a:schemeClr>
              </a:buClr>
            </a:pPr>
            <a:r>
              <a:rPr lang="fa-IR" dirty="0" smtClean="0"/>
              <a:t>به </a:t>
            </a:r>
            <a:r>
              <a:rPr lang="fa-IR" dirty="0"/>
              <a:t>صورت عبارت باشد و از به کار بردن فعل در عنوان خودداری </a:t>
            </a:r>
            <a:r>
              <a:rPr lang="fa-IR" dirty="0" smtClean="0"/>
              <a:t>شود. </a:t>
            </a:r>
          </a:p>
          <a:p>
            <a:pPr algn="r" rtl="1">
              <a:buClr>
                <a:schemeClr val="accent2">
                  <a:lumMod val="50000"/>
                </a:schemeClr>
              </a:buClr>
            </a:pPr>
            <a:r>
              <a:rPr lang="fa-IR" dirty="0" smtClean="0"/>
              <a:t>با </a:t>
            </a:r>
            <a:r>
              <a:rPr lang="fa-IR" dirty="0"/>
              <a:t>کلماتی مانند </a:t>
            </a:r>
            <a:r>
              <a:rPr lang="fa-IR" dirty="0" smtClean="0"/>
              <a:t>بررسی، مطالعه، </a:t>
            </a:r>
            <a:r>
              <a:rPr lang="fa-IR" dirty="0"/>
              <a:t>مقایسه یا اندازه‌گیری شروع </a:t>
            </a:r>
            <a:r>
              <a:rPr lang="fa-IR" dirty="0" smtClean="0"/>
              <a:t>شود.</a:t>
            </a:r>
          </a:p>
          <a:p>
            <a:pPr algn="r" rtl="1">
              <a:buClr>
                <a:schemeClr val="accent2">
                  <a:lumMod val="50000"/>
                </a:schemeClr>
              </a:buClr>
            </a:pPr>
            <a:r>
              <a:rPr lang="fa-IR" dirty="0"/>
              <a:t>از نوشتن جزئیات خودداری </a:t>
            </a:r>
            <a:r>
              <a:rPr lang="fa-IR" dirty="0" smtClean="0"/>
              <a:t>شود. </a:t>
            </a:r>
          </a:p>
          <a:p>
            <a:pPr algn="r" rtl="1">
              <a:buClr>
                <a:schemeClr val="accent2">
                  <a:lumMod val="50000"/>
                </a:schemeClr>
              </a:buClr>
            </a:pPr>
            <a:r>
              <a:rPr lang="fa-IR" dirty="0" smtClean="0"/>
              <a:t>از </a:t>
            </a:r>
            <a:r>
              <a:rPr lang="fa-IR" dirty="0"/>
              <a:t>به کار بردن حروف اختصاری که شایع و رایج نیست خودداری </a:t>
            </a:r>
            <a:r>
              <a:rPr lang="fa-IR" dirty="0" smtClean="0"/>
              <a:t>شود.</a:t>
            </a:r>
          </a:p>
          <a:p>
            <a:pPr algn="r" rtl="1">
              <a:buClr>
                <a:schemeClr val="accent2">
                  <a:lumMod val="50000"/>
                </a:schemeClr>
              </a:buClr>
            </a:pPr>
            <a:r>
              <a:rPr lang="fa-IR" dirty="0" smtClean="0"/>
              <a:t>دربرگیرنده </a:t>
            </a:r>
            <a:r>
              <a:rPr lang="fa-IR" dirty="0"/>
              <a:t>هدف اصلی </a:t>
            </a:r>
            <a:r>
              <a:rPr lang="fa-IR" dirty="0" smtClean="0"/>
              <a:t>باشد.</a:t>
            </a:r>
            <a:endParaRPr lang="en-US" b="1" dirty="0"/>
          </a:p>
        </p:txBody>
      </p:sp>
      <p:sp>
        <p:nvSpPr>
          <p:cNvPr id="4" name="Rectangle 3"/>
          <p:cNvSpPr/>
          <p:nvPr/>
        </p:nvSpPr>
        <p:spPr>
          <a:xfrm>
            <a:off x="909836" y="5517232"/>
            <a:ext cx="8064896" cy="830997"/>
          </a:xfrm>
          <a:prstGeom prst="rect">
            <a:avLst/>
          </a:prstGeom>
        </p:spPr>
        <p:txBody>
          <a:bodyPr wrap="square">
            <a:spAutoFit/>
          </a:bodyPr>
          <a:lstStyle/>
          <a:p>
            <a:pPr algn="justLow" rtl="1"/>
            <a:r>
              <a:rPr lang="fa-IR" sz="1600" dirty="0" smtClean="0">
                <a:solidFill>
                  <a:schemeClr val="accent2">
                    <a:lumMod val="75000"/>
                  </a:schemeClr>
                </a:solidFill>
              </a:rPr>
              <a:t>توجه: اغلب گفته می‌شود که عناوین مقالات منتشر شده در مجلات چنین ویژگی‌هایی ندارد لذا نوشتن موارد فوق اجباری نیست باید توجه داشته باشیم که نحوه نوشتن عنوان مقاله با عنوان تحقیق کاملاً متفاوت می‌باشد.</a:t>
            </a:r>
            <a:endParaRPr lang="en-US" sz="1600" dirty="0">
              <a:solidFill>
                <a:schemeClr val="accent2">
                  <a:lumMod val="75000"/>
                </a:schemeClr>
              </a:solidFill>
            </a:endParaRPr>
          </a:p>
        </p:txBody>
      </p:sp>
      <p:cxnSp>
        <p:nvCxnSpPr>
          <p:cNvPr id="5" name="Straight Connector 4"/>
          <p:cNvCxnSpPr/>
          <p:nvPr/>
        </p:nvCxnSpPr>
        <p:spPr>
          <a:xfrm>
            <a:off x="2277988" y="1556792"/>
            <a:ext cx="820891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spTree>
    <p:extLst>
      <p:ext uri="{BB962C8B-B14F-4D97-AF65-F5344CB8AC3E}">
        <p14:creationId xmlns:p14="http://schemas.microsoft.com/office/powerpoint/2010/main" val="251577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6244F0E-E7B6-4A04-8DC8-B38361AF9B9D}"/>
              </a:ext>
            </a:extLst>
          </p:cNvPr>
          <p:cNvSpPr>
            <a:spLocks noGrp="1"/>
          </p:cNvSpPr>
          <p:nvPr>
            <p:ph type="title"/>
          </p:nvPr>
        </p:nvSpPr>
        <p:spPr/>
        <p:txBody>
          <a:bodyPr/>
          <a:lstStyle/>
          <a:p>
            <a:r>
              <a:rPr lang="en-US" dirty="0"/>
              <a:t>Slide 1</a:t>
            </a:r>
          </a:p>
        </p:txBody>
      </p:sp>
      <p:sp>
        <p:nvSpPr>
          <p:cNvPr id="50" name="TextBox 49"/>
          <p:cNvSpPr txBox="1"/>
          <p:nvPr/>
        </p:nvSpPr>
        <p:spPr>
          <a:xfrm>
            <a:off x="1523603" y="6426333"/>
            <a:ext cx="9141619" cy="600008"/>
          </a:xfrm>
          <a:prstGeom prst="rect">
            <a:avLst/>
          </a:prstGeom>
          <a:noFill/>
        </p:spPr>
        <p:txBody>
          <a:bodyPr wrap="square" rtlCol="0">
            <a:spAutoFit/>
          </a:bodyPr>
          <a:lstStyle/>
          <a:p>
            <a:pPr algn="ctr"/>
            <a:r>
              <a:rPr lang="en-US" sz="1100" dirty="0">
                <a:solidFill>
                  <a:srgbClr val="B2B2B2"/>
                </a:solidFill>
                <a:cs typeface="Arial"/>
              </a:rPr>
              <a:t>When scaling, group all elements to be scaled. Scale as needed. Use the “Increase Font Size,” “Decrease Font Size” buttons or manually change the font size for the editable text. Delete unwanted elements. Change the line weight of the circles or connecting bars as needed.</a:t>
            </a:r>
          </a:p>
        </p:txBody>
      </p:sp>
      <p:sp>
        <p:nvSpPr>
          <p:cNvPr id="6" name="Text Placeholder 5">
            <a:extLst>
              <a:ext uri="{FF2B5EF4-FFF2-40B4-BE49-F238E27FC236}">
                <a16:creationId xmlns="" xmlns:a16="http://schemas.microsoft.com/office/drawing/2014/main" id="{9AC6757E-BE18-477E-893D-3D8A1C30EB7C}"/>
              </a:ext>
            </a:extLst>
          </p:cNvPr>
          <p:cNvSpPr>
            <a:spLocks noGrp="1"/>
          </p:cNvSpPr>
          <p:nvPr>
            <p:ph type="body" sz="quarter" idx="11"/>
          </p:nvPr>
        </p:nvSpPr>
        <p:spPr/>
        <p:txBody>
          <a:bodyPr/>
          <a:lstStyle/>
          <a:p>
            <a:pPr>
              <a:lnSpc>
                <a:spcPct val="150000"/>
              </a:lnSpc>
            </a:pPr>
            <a:r>
              <a:rPr lang="fa-IR" b="1" dirty="0"/>
              <a:t>انتخاب عنوان</a:t>
            </a:r>
            <a:endParaRPr lang="en-US" b="1" dirty="0"/>
          </a:p>
        </p:txBody>
      </p:sp>
      <p:sp>
        <p:nvSpPr>
          <p:cNvPr id="19" name="Text Placeholder 18">
            <a:extLst>
              <a:ext uri="{FF2B5EF4-FFF2-40B4-BE49-F238E27FC236}">
                <a16:creationId xmlns="" xmlns:a16="http://schemas.microsoft.com/office/drawing/2014/main" id="{52EB61DF-E041-4E82-9590-5ABB7F4EDEC4}"/>
              </a:ext>
            </a:extLst>
          </p:cNvPr>
          <p:cNvSpPr>
            <a:spLocks noGrp="1"/>
          </p:cNvSpPr>
          <p:nvPr>
            <p:ph type="body" sz="quarter" idx="13"/>
          </p:nvPr>
        </p:nvSpPr>
        <p:spPr>
          <a:xfrm>
            <a:off x="1463756" y="44624"/>
            <a:ext cx="2686440" cy="618324"/>
          </a:xfrm>
        </p:spPr>
        <p:txBody>
          <a:bodyPr/>
          <a:lstStyle/>
          <a:p>
            <a:pPr>
              <a:lnSpc>
                <a:spcPct val="150000"/>
              </a:lnSpc>
            </a:pPr>
            <a:r>
              <a:rPr lang="fa-IR" sz="4400" b="1" dirty="0">
                <a:solidFill>
                  <a:schemeClr val="accent2">
                    <a:lumMod val="50000"/>
                  </a:schemeClr>
                </a:solidFill>
                <a:cs typeface="B Titr" panose="00000700000000000000" pitchFamily="2" charset="-78"/>
              </a:rPr>
              <a:t>بیان مسئله</a:t>
            </a:r>
            <a:endParaRPr lang="en-US" sz="4400" b="1" dirty="0">
              <a:solidFill>
                <a:schemeClr val="accent2">
                  <a:lumMod val="50000"/>
                </a:schemeClr>
              </a:solidFill>
              <a:cs typeface="B Titr" panose="00000700000000000000" pitchFamily="2" charset="-78"/>
            </a:endParaRPr>
          </a:p>
        </p:txBody>
      </p:sp>
      <p:sp>
        <p:nvSpPr>
          <p:cNvPr id="21" name="Text Placeholder 20">
            <a:extLst>
              <a:ext uri="{FF2B5EF4-FFF2-40B4-BE49-F238E27FC236}">
                <a16:creationId xmlns="" xmlns:a16="http://schemas.microsoft.com/office/drawing/2014/main" id="{3227897A-9DA0-468D-BC1B-043E231382F4}"/>
              </a:ext>
            </a:extLst>
          </p:cNvPr>
          <p:cNvSpPr>
            <a:spLocks noGrp="1"/>
          </p:cNvSpPr>
          <p:nvPr>
            <p:ph type="body" sz="quarter" idx="15"/>
          </p:nvPr>
        </p:nvSpPr>
        <p:spPr/>
        <p:txBody>
          <a:bodyPr/>
          <a:lstStyle/>
          <a:p>
            <a:pPr>
              <a:lnSpc>
                <a:spcPct val="150000"/>
              </a:lnSpc>
            </a:pPr>
            <a:r>
              <a:rPr lang="fa-IR" b="1" dirty="0"/>
              <a:t>بررسی متون</a:t>
            </a:r>
            <a:endParaRPr lang="en-US" b="1" dirty="0"/>
          </a:p>
        </p:txBody>
      </p:sp>
      <p:sp>
        <p:nvSpPr>
          <p:cNvPr id="23" name="Text Placeholder 22">
            <a:extLst>
              <a:ext uri="{FF2B5EF4-FFF2-40B4-BE49-F238E27FC236}">
                <a16:creationId xmlns="" xmlns:a16="http://schemas.microsoft.com/office/drawing/2014/main" id="{16B1E823-8644-4D6B-93C8-31008C7C66EF}"/>
              </a:ext>
            </a:extLst>
          </p:cNvPr>
          <p:cNvSpPr>
            <a:spLocks noGrp="1"/>
          </p:cNvSpPr>
          <p:nvPr>
            <p:ph type="body" sz="quarter" idx="17"/>
          </p:nvPr>
        </p:nvSpPr>
        <p:spPr/>
        <p:txBody>
          <a:bodyPr/>
          <a:lstStyle/>
          <a:p>
            <a:pPr>
              <a:lnSpc>
                <a:spcPct val="150000"/>
              </a:lnSpc>
            </a:pPr>
            <a:r>
              <a:rPr lang="fa-IR" b="1" dirty="0"/>
              <a:t>اهداف</a:t>
            </a:r>
            <a:endParaRPr lang="en-US" sz="1799" b="1" dirty="0"/>
          </a:p>
        </p:txBody>
      </p:sp>
      <p:sp>
        <p:nvSpPr>
          <p:cNvPr id="25" name="Text Placeholder 24">
            <a:extLst>
              <a:ext uri="{FF2B5EF4-FFF2-40B4-BE49-F238E27FC236}">
                <a16:creationId xmlns="" xmlns:a16="http://schemas.microsoft.com/office/drawing/2014/main" id="{0DDD301C-2B86-4C4B-B95E-569A94185267}"/>
              </a:ext>
            </a:extLst>
          </p:cNvPr>
          <p:cNvSpPr>
            <a:spLocks noGrp="1"/>
          </p:cNvSpPr>
          <p:nvPr>
            <p:ph type="body" sz="quarter" idx="19"/>
          </p:nvPr>
        </p:nvSpPr>
        <p:spPr/>
        <p:txBody>
          <a:bodyPr/>
          <a:lstStyle/>
          <a:p>
            <a:pPr>
              <a:lnSpc>
                <a:spcPct val="150000"/>
              </a:lnSpc>
            </a:pPr>
            <a:r>
              <a:rPr lang="fa-IR" b="1" dirty="0"/>
              <a:t>روش اجرا</a:t>
            </a:r>
            <a:endParaRPr lang="en-US" b="1" dirty="0"/>
          </a:p>
        </p:txBody>
      </p:sp>
      <p:sp>
        <p:nvSpPr>
          <p:cNvPr id="27" name="Text Placeholder 26">
            <a:extLst>
              <a:ext uri="{FF2B5EF4-FFF2-40B4-BE49-F238E27FC236}">
                <a16:creationId xmlns="" xmlns:a16="http://schemas.microsoft.com/office/drawing/2014/main" id="{9B8FADBF-386E-44AF-9B96-7576396AB6ED}"/>
              </a:ext>
            </a:extLst>
          </p:cNvPr>
          <p:cNvSpPr>
            <a:spLocks noGrp="1"/>
          </p:cNvSpPr>
          <p:nvPr>
            <p:ph type="body" sz="quarter" idx="21"/>
          </p:nvPr>
        </p:nvSpPr>
        <p:spPr>
          <a:xfrm>
            <a:off x="10665222" y="506896"/>
            <a:ext cx="1410762" cy="618324"/>
          </a:xfrm>
        </p:spPr>
        <p:txBody>
          <a:bodyPr/>
          <a:lstStyle/>
          <a:p>
            <a:pPr>
              <a:lnSpc>
                <a:spcPct val="150000"/>
              </a:lnSpc>
            </a:pPr>
            <a:r>
              <a:rPr lang="fa-IR" b="1" dirty="0"/>
              <a:t>تجزیه و تحلیل</a:t>
            </a:r>
            <a:endParaRPr lang="en-US" b="1" dirty="0"/>
          </a:p>
        </p:txBody>
      </p:sp>
      <p:sp>
        <p:nvSpPr>
          <p:cNvPr id="28" name="Text Placeholder 27">
            <a:extLst>
              <a:ext uri="{FF2B5EF4-FFF2-40B4-BE49-F238E27FC236}">
                <a16:creationId xmlns="" xmlns:a16="http://schemas.microsoft.com/office/drawing/2014/main" id="{981FF7F5-C074-41CC-985B-20FA32A3F51A}"/>
              </a:ext>
            </a:extLst>
          </p:cNvPr>
          <p:cNvSpPr>
            <a:spLocks noGrp="1"/>
          </p:cNvSpPr>
          <p:nvPr>
            <p:ph type="body" sz="quarter" idx="22"/>
          </p:nvPr>
        </p:nvSpPr>
        <p:spPr/>
        <p:txBody>
          <a:bodyPr/>
          <a:lstStyle/>
          <a:p>
            <a:endParaRPr lang="en-US" dirty="0"/>
          </a:p>
        </p:txBody>
      </p:sp>
      <p:sp>
        <p:nvSpPr>
          <p:cNvPr id="29" name="Text Placeholder 28">
            <a:extLst>
              <a:ext uri="{FF2B5EF4-FFF2-40B4-BE49-F238E27FC236}">
                <a16:creationId xmlns="" xmlns:a16="http://schemas.microsoft.com/office/drawing/2014/main" id="{38B3B42E-3E1D-4013-BE03-4749FB3E46D9}"/>
              </a:ext>
            </a:extLst>
          </p:cNvPr>
          <p:cNvSpPr>
            <a:spLocks noGrp="1"/>
          </p:cNvSpPr>
          <p:nvPr>
            <p:ph type="body" sz="quarter" idx="23"/>
          </p:nvPr>
        </p:nvSpPr>
        <p:spPr>
          <a:xfrm>
            <a:off x="6488669" y="3338413"/>
            <a:ext cx="4956472" cy="2682875"/>
          </a:xfrm>
        </p:spPr>
        <p:txBody>
          <a:bodyPr/>
          <a:lstStyle/>
          <a:p>
            <a:pPr algn="r" rtl="1">
              <a:buClr>
                <a:schemeClr val="bg1"/>
              </a:buClr>
              <a:buFont typeface="Wingdings" panose="05000000000000000000" pitchFamily="2" charset="2"/>
              <a:buChar char="Ø"/>
            </a:pPr>
            <a:r>
              <a:rPr lang="fa-IR" dirty="0" smtClean="0">
                <a:cs typeface="B Titr" panose="00000700000000000000" pitchFamily="2" charset="-78"/>
              </a:rPr>
              <a:t>بیان مسئله چیست؟</a:t>
            </a:r>
          </a:p>
          <a:p>
            <a:pPr algn="r" rtl="1">
              <a:buClr>
                <a:schemeClr val="bg1"/>
              </a:buClr>
              <a:buFont typeface="Wingdings" panose="05000000000000000000" pitchFamily="2" charset="2"/>
              <a:buChar char="Ø"/>
            </a:pPr>
            <a:r>
              <a:rPr lang="fa-IR" dirty="0" smtClean="0">
                <a:cs typeface="B Titr" panose="00000700000000000000" pitchFamily="2" charset="-78"/>
              </a:rPr>
              <a:t>نگارش بین مسئله</a:t>
            </a:r>
          </a:p>
          <a:p>
            <a:pPr algn="r" rtl="1">
              <a:buClr>
                <a:schemeClr val="bg1"/>
              </a:buClr>
              <a:buFont typeface="Wingdings" panose="05000000000000000000" pitchFamily="2" charset="2"/>
              <a:buChar char="Ø"/>
            </a:pPr>
            <a:r>
              <a:rPr lang="fa-IR" dirty="0" smtClean="0">
                <a:cs typeface="B Titr" panose="00000700000000000000" pitchFamily="2" charset="-78"/>
              </a:rPr>
              <a:t>نمای شماتیک بیان مسئله</a:t>
            </a:r>
          </a:p>
          <a:p>
            <a:pPr algn="r" rtl="1">
              <a:buClr>
                <a:schemeClr val="bg1"/>
              </a:buClr>
              <a:buFont typeface="Wingdings" panose="05000000000000000000" pitchFamily="2" charset="2"/>
              <a:buChar char="Ø"/>
            </a:pPr>
            <a:r>
              <a:rPr lang="fa-IR" dirty="0" smtClean="0">
                <a:cs typeface="B Titr" panose="00000700000000000000" pitchFamily="2" charset="-78"/>
              </a:rPr>
              <a:t>نکاتی در نوشتن بیان مسئله</a:t>
            </a:r>
            <a:endParaRPr lang="en-US" dirty="0">
              <a:cs typeface="B Titr" panose="00000700000000000000" pitchFamily="2" charset="-78"/>
            </a:endParaRPr>
          </a:p>
        </p:txBody>
      </p:sp>
      <p:sp>
        <p:nvSpPr>
          <p:cNvPr id="4" name="Freeform 18" descr="Icon of flow chart"/>
          <p:cNvSpPr>
            <a:spLocks/>
          </p:cNvSpPr>
          <p:nvPr/>
        </p:nvSpPr>
        <p:spPr bwMode="auto">
          <a:xfrm>
            <a:off x="6726869" y="1713394"/>
            <a:ext cx="941542" cy="596907"/>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2">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dirty="0"/>
          </a:p>
        </p:txBody>
      </p:sp>
      <p:sp>
        <p:nvSpPr>
          <p:cNvPr id="5" name="Freeform 71" descr="Icon of gears"/>
          <p:cNvSpPr>
            <a:spLocks noEditPoints="1"/>
          </p:cNvSpPr>
          <p:nvPr/>
        </p:nvSpPr>
        <p:spPr bwMode="auto">
          <a:xfrm>
            <a:off x="2484580" y="1649550"/>
            <a:ext cx="827954" cy="812899"/>
          </a:xfrm>
          <a:custGeom>
            <a:avLst/>
            <a:gdLst/>
            <a:ahLst/>
            <a:cxnLst>
              <a:cxn ang="0">
                <a:pos x="2762" y="601"/>
              </a:cxn>
              <a:cxn ang="0">
                <a:pos x="2283" y="0"/>
              </a:cxn>
              <a:cxn ang="0">
                <a:pos x="1262" y="325"/>
              </a:cxn>
              <a:cxn ang="0">
                <a:pos x="1219" y="1087"/>
              </a:cxn>
              <a:cxn ang="0">
                <a:pos x="1440" y="1801"/>
              </a:cxn>
              <a:cxn ang="0">
                <a:pos x="1919" y="2402"/>
              </a:cxn>
              <a:cxn ang="0">
                <a:pos x="2940" y="2077"/>
              </a:cxn>
              <a:cxn ang="0">
                <a:pos x="2983" y="1315"/>
              </a:cxn>
              <a:cxn ang="0">
                <a:pos x="2058" y="1619"/>
              </a:cxn>
              <a:cxn ang="0">
                <a:pos x="1957" y="1595"/>
              </a:cxn>
              <a:cxn ang="0">
                <a:pos x="1866" y="1549"/>
              </a:cxn>
              <a:cxn ang="0">
                <a:pos x="1790" y="1483"/>
              </a:cxn>
              <a:cxn ang="0">
                <a:pos x="1732" y="1401"/>
              </a:cxn>
              <a:cxn ang="0">
                <a:pos x="1694" y="1306"/>
              </a:cxn>
              <a:cxn ang="0">
                <a:pos x="1681" y="1201"/>
              </a:cxn>
              <a:cxn ang="0">
                <a:pos x="1690" y="1117"/>
              </a:cxn>
              <a:cxn ang="0">
                <a:pos x="1723" y="1019"/>
              </a:cxn>
              <a:cxn ang="0">
                <a:pos x="1777" y="935"/>
              </a:cxn>
              <a:cxn ang="0">
                <a:pos x="1850" y="865"/>
              </a:cxn>
              <a:cxn ang="0">
                <a:pos x="1937" y="814"/>
              </a:cxn>
              <a:cxn ang="0">
                <a:pos x="2037" y="786"/>
              </a:cxn>
              <a:cxn ang="0">
                <a:pos x="2122" y="782"/>
              </a:cxn>
              <a:cxn ang="0">
                <a:pos x="2225" y="801"/>
              </a:cxn>
              <a:cxn ang="0">
                <a:pos x="2318" y="842"/>
              </a:cxn>
              <a:cxn ang="0">
                <a:pos x="2397" y="905"/>
              </a:cxn>
              <a:cxn ang="0">
                <a:pos x="2460" y="984"/>
              </a:cxn>
              <a:cxn ang="0">
                <a:pos x="2501" y="1077"/>
              </a:cxn>
              <a:cxn ang="0">
                <a:pos x="2520" y="1179"/>
              </a:cxn>
              <a:cxn ang="0">
                <a:pos x="2516" y="1265"/>
              </a:cxn>
              <a:cxn ang="0">
                <a:pos x="2488" y="1365"/>
              </a:cxn>
              <a:cxn ang="0">
                <a:pos x="2437" y="1452"/>
              </a:cxn>
              <a:cxn ang="0">
                <a:pos x="2367" y="1525"/>
              </a:cxn>
              <a:cxn ang="0">
                <a:pos x="2283" y="1579"/>
              </a:cxn>
              <a:cxn ang="0">
                <a:pos x="2185" y="1612"/>
              </a:cxn>
              <a:cxn ang="0">
                <a:pos x="2101" y="1621"/>
              </a:cxn>
              <a:cxn ang="0">
                <a:pos x="1250" y="1981"/>
              </a:cxn>
              <a:cxn ang="0">
                <a:pos x="630" y="1776"/>
              </a:cxn>
              <a:cxn ang="0">
                <a:pos x="337" y="2137"/>
              </a:cxn>
              <a:cxn ang="0">
                <a:pos x="189" y="2567"/>
              </a:cxn>
              <a:cxn ang="0">
                <a:pos x="210" y="3034"/>
              </a:cxn>
              <a:cxn ang="0">
                <a:pos x="830" y="3240"/>
              </a:cxn>
              <a:cxn ang="0">
                <a:pos x="1123" y="2880"/>
              </a:cxn>
              <a:cxn ang="0">
                <a:pos x="1270" y="2450"/>
              </a:cxn>
              <a:cxn ang="0">
                <a:pos x="684" y="2676"/>
              </a:cxn>
              <a:cxn ang="0">
                <a:pos x="609" y="2640"/>
              </a:cxn>
              <a:cxn ang="0">
                <a:pos x="561" y="2575"/>
              </a:cxn>
              <a:cxn ang="0">
                <a:pos x="548" y="2508"/>
              </a:cxn>
              <a:cxn ang="0">
                <a:pos x="568" y="2427"/>
              </a:cxn>
              <a:cxn ang="0">
                <a:pos x="623" y="2366"/>
              </a:cxn>
              <a:cxn ang="0">
                <a:pos x="701" y="2338"/>
              </a:cxn>
              <a:cxn ang="0">
                <a:pos x="769" y="2345"/>
              </a:cxn>
              <a:cxn ang="0">
                <a:pos x="839" y="2388"/>
              </a:cxn>
              <a:cxn ang="0">
                <a:pos x="882" y="2458"/>
              </a:cxn>
              <a:cxn ang="0">
                <a:pos x="888" y="2526"/>
              </a:cxn>
              <a:cxn ang="0">
                <a:pos x="861" y="2604"/>
              </a:cxn>
              <a:cxn ang="0">
                <a:pos x="800" y="2658"/>
              </a:cxn>
              <a:cxn ang="0">
                <a:pos x="718" y="2679"/>
              </a:cxn>
            </a:cxnLst>
            <a:rect l="0" t="0" r="r" b="b"/>
            <a:pathLst>
              <a:path w="3300" h="3240">
                <a:moveTo>
                  <a:pt x="2988" y="1104"/>
                </a:moveTo>
                <a:lnTo>
                  <a:pt x="3300" y="1002"/>
                </a:lnTo>
                <a:lnTo>
                  <a:pt x="3193" y="674"/>
                </a:lnTo>
                <a:lnTo>
                  <a:pt x="2881" y="775"/>
                </a:lnTo>
                <a:lnTo>
                  <a:pt x="2762" y="601"/>
                </a:lnTo>
                <a:lnTo>
                  <a:pt x="2954" y="336"/>
                </a:lnTo>
                <a:lnTo>
                  <a:pt x="2674" y="133"/>
                </a:lnTo>
                <a:lnTo>
                  <a:pt x="2482" y="398"/>
                </a:lnTo>
                <a:lnTo>
                  <a:pt x="2283" y="327"/>
                </a:lnTo>
                <a:lnTo>
                  <a:pt x="2283" y="0"/>
                </a:lnTo>
                <a:lnTo>
                  <a:pt x="1937" y="0"/>
                </a:lnTo>
                <a:lnTo>
                  <a:pt x="1937" y="327"/>
                </a:lnTo>
                <a:lnTo>
                  <a:pt x="1734" y="387"/>
                </a:lnTo>
                <a:lnTo>
                  <a:pt x="1542" y="121"/>
                </a:lnTo>
                <a:lnTo>
                  <a:pt x="1262" y="325"/>
                </a:lnTo>
                <a:lnTo>
                  <a:pt x="1454" y="591"/>
                </a:lnTo>
                <a:lnTo>
                  <a:pt x="1326" y="758"/>
                </a:lnTo>
                <a:lnTo>
                  <a:pt x="1014" y="657"/>
                </a:lnTo>
                <a:lnTo>
                  <a:pt x="907" y="985"/>
                </a:lnTo>
                <a:lnTo>
                  <a:pt x="1219" y="1087"/>
                </a:lnTo>
                <a:lnTo>
                  <a:pt x="1214" y="1298"/>
                </a:lnTo>
                <a:lnTo>
                  <a:pt x="902" y="1399"/>
                </a:lnTo>
                <a:lnTo>
                  <a:pt x="1009" y="1728"/>
                </a:lnTo>
                <a:lnTo>
                  <a:pt x="1321" y="1627"/>
                </a:lnTo>
                <a:lnTo>
                  <a:pt x="1440" y="1801"/>
                </a:lnTo>
                <a:lnTo>
                  <a:pt x="1248" y="2066"/>
                </a:lnTo>
                <a:lnTo>
                  <a:pt x="1526" y="2269"/>
                </a:lnTo>
                <a:lnTo>
                  <a:pt x="1720" y="2004"/>
                </a:lnTo>
                <a:lnTo>
                  <a:pt x="1919" y="2075"/>
                </a:lnTo>
                <a:lnTo>
                  <a:pt x="1919" y="2402"/>
                </a:lnTo>
                <a:lnTo>
                  <a:pt x="2265" y="2403"/>
                </a:lnTo>
                <a:lnTo>
                  <a:pt x="2265" y="2075"/>
                </a:lnTo>
                <a:lnTo>
                  <a:pt x="2467" y="2015"/>
                </a:lnTo>
                <a:lnTo>
                  <a:pt x="2660" y="2281"/>
                </a:lnTo>
                <a:lnTo>
                  <a:pt x="2940" y="2077"/>
                </a:lnTo>
                <a:lnTo>
                  <a:pt x="2747" y="1811"/>
                </a:lnTo>
                <a:lnTo>
                  <a:pt x="2876" y="1645"/>
                </a:lnTo>
                <a:lnTo>
                  <a:pt x="3188" y="1746"/>
                </a:lnTo>
                <a:lnTo>
                  <a:pt x="3295" y="1416"/>
                </a:lnTo>
                <a:lnTo>
                  <a:pt x="2983" y="1315"/>
                </a:lnTo>
                <a:lnTo>
                  <a:pt x="2988" y="1104"/>
                </a:lnTo>
                <a:close/>
                <a:moveTo>
                  <a:pt x="2101" y="1621"/>
                </a:moveTo>
                <a:lnTo>
                  <a:pt x="2101" y="1621"/>
                </a:lnTo>
                <a:lnTo>
                  <a:pt x="2079" y="1620"/>
                </a:lnTo>
                <a:lnTo>
                  <a:pt x="2058" y="1619"/>
                </a:lnTo>
                <a:lnTo>
                  <a:pt x="2037" y="1616"/>
                </a:lnTo>
                <a:lnTo>
                  <a:pt x="2016" y="1612"/>
                </a:lnTo>
                <a:lnTo>
                  <a:pt x="1996" y="1608"/>
                </a:lnTo>
                <a:lnTo>
                  <a:pt x="1976" y="1601"/>
                </a:lnTo>
                <a:lnTo>
                  <a:pt x="1957" y="1595"/>
                </a:lnTo>
                <a:lnTo>
                  <a:pt x="1937" y="1588"/>
                </a:lnTo>
                <a:lnTo>
                  <a:pt x="1919" y="1579"/>
                </a:lnTo>
                <a:lnTo>
                  <a:pt x="1901" y="1570"/>
                </a:lnTo>
                <a:lnTo>
                  <a:pt x="1884" y="1560"/>
                </a:lnTo>
                <a:lnTo>
                  <a:pt x="1866" y="1549"/>
                </a:lnTo>
                <a:lnTo>
                  <a:pt x="1850" y="1538"/>
                </a:lnTo>
                <a:lnTo>
                  <a:pt x="1834" y="1525"/>
                </a:lnTo>
                <a:lnTo>
                  <a:pt x="1819" y="1512"/>
                </a:lnTo>
                <a:lnTo>
                  <a:pt x="1804" y="1498"/>
                </a:lnTo>
                <a:lnTo>
                  <a:pt x="1790" y="1483"/>
                </a:lnTo>
                <a:lnTo>
                  <a:pt x="1777" y="1468"/>
                </a:lnTo>
                <a:lnTo>
                  <a:pt x="1764" y="1452"/>
                </a:lnTo>
                <a:lnTo>
                  <a:pt x="1753" y="1436"/>
                </a:lnTo>
                <a:lnTo>
                  <a:pt x="1742" y="1418"/>
                </a:lnTo>
                <a:lnTo>
                  <a:pt x="1732" y="1401"/>
                </a:lnTo>
                <a:lnTo>
                  <a:pt x="1723" y="1383"/>
                </a:lnTo>
                <a:lnTo>
                  <a:pt x="1714" y="1365"/>
                </a:lnTo>
                <a:lnTo>
                  <a:pt x="1707" y="1345"/>
                </a:lnTo>
                <a:lnTo>
                  <a:pt x="1700" y="1326"/>
                </a:lnTo>
                <a:lnTo>
                  <a:pt x="1694" y="1306"/>
                </a:lnTo>
                <a:lnTo>
                  <a:pt x="1690" y="1286"/>
                </a:lnTo>
                <a:lnTo>
                  <a:pt x="1686" y="1265"/>
                </a:lnTo>
                <a:lnTo>
                  <a:pt x="1683" y="1244"/>
                </a:lnTo>
                <a:lnTo>
                  <a:pt x="1682" y="1223"/>
                </a:lnTo>
                <a:lnTo>
                  <a:pt x="1681" y="1201"/>
                </a:lnTo>
                <a:lnTo>
                  <a:pt x="1681" y="1201"/>
                </a:lnTo>
                <a:lnTo>
                  <a:pt x="1682" y="1179"/>
                </a:lnTo>
                <a:lnTo>
                  <a:pt x="1683" y="1158"/>
                </a:lnTo>
                <a:lnTo>
                  <a:pt x="1686" y="1137"/>
                </a:lnTo>
                <a:lnTo>
                  <a:pt x="1690" y="1117"/>
                </a:lnTo>
                <a:lnTo>
                  <a:pt x="1694" y="1096"/>
                </a:lnTo>
                <a:lnTo>
                  <a:pt x="1700" y="1077"/>
                </a:lnTo>
                <a:lnTo>
                  <a:pt x="1707" y="1057"/>
                </a:lnTo>
                <a:lnTo>
                  <a:pt x="1714" y="1037"/>
                </a:lnTo>
                <a:lnTo>
                  <a:pt x="1723" y="1019"/>
                </a:lnTo>
                <a:lnTo>
                  <a:pt x="1732" y="1001"/>
                </a:lnTo>
                <a:lnTo>
                  <a:pt x="1742" y="984"/>
                </a:lnTo>
                <a:lnTo>
                  <a:pt x="1753" y="966"/>
                </a:lnTo>
                <a:lnTo>
                  <a:pt x="1764" y="950"/>
                </a:lnTo>
                <a:lnTo>
                  <a:pt x="1777" y="935"/>
                </a:lnTo>
                <a:lnTo>
                  <a:pt x="1790" y="919"/>
                </a:lnTo>
                <a:lnTo>
                  <a:pt x="1804" y="905"/>
                </a:lnTo>
                <a:lnTo>
                  <a:pt x="1819" y="890"/>
                </a:lnTo>
                <a:lnTo>
                  <a:pt x="1834" y="877"/>
                </a:lnTo>
                <a:lnTo>
                  <a:pt x="1850" y="865"/>
                </a:lnTo>
                <a:lnTo>
                  <a:pt x="1866" y="853"/>
                </a:lnTo>
                <a:lnTo>
                  <a:pt x="1884" y="842"/>
                </a:lnTo>
                <a:lnTo>
                  <a:pt x="1901" y="833"/>
                </a:lnTo>
                <a:lnTo>
                  <a:pt x="1919" y="823"/>
                </a:lnTo>
                <a:lnTo>
                  <a:pt x="1937" y="814"/>
                </a:lnTo>
                <a:lnTo>
                  <a:pt x="1957" y="807"/>
                </a:lnTo>
                <a:lnTo>
                  <a:pt x="1976" y="801"/>
                </a:lnTo>
                <a:lnTo>
                  <a:pt x="1996" y="795"/>
                </a:lnTo>
                <a:lnTo>
                  <a:pt x="2016" y="790"/>
                </a:lnTo>
                <a:lnTo>
                  <a:pt x="2037" y="786"/>
                </a:lnTo>
                <a:lnTo>
                  <a:pt x="2058" y="783"/>
                </a:lnTo>
                <a:lnTo>
                  <a:pt x="2079" y="782"/>
                </a:lnTo>
                <a:lnTo>
                  <a:pt x="2101" y="781"/>
                </a:lnTo>
                <a:lnTo>
                  <a:pt x="2101" y="781"/>
                </a:lnTo>
                <a:lnTo>
                  <a:pt x="2122" y="782"/>
                </a:lnTo>
                <a:lnTo>
                  <a:pt x="2144" y="783"/>
                </a:lnTo>
                <a:lnTo>
                  <a:pt x="2165" y="786"/>
                </a:lnTo>
                <a:lnTo>
                  <a:pt x="2185" y="790"/>
                </a:lnTo>
                <a:lnTo>
                  <a:pt x="2206" y="795"/>
                </a:lnTo>
                <a:lnTo>
                  <a:pt x="2225" y="801"/>
                </a:lnTo>
                <a:lnTo>
                  <a:pt x="2245" y="807"/>
                </a:lnTo>
                <a:lnTo>
                  <a:pt x="2265" y="814"/>
                </a:lnTo>
                <a:lnTo>
                  <a:pt x="2283" y="823"/>
                </a:lnTo>
                <a:lnTo>
                  <a:pt x="2301" y="833"/>
                </a:lnTo>
                <a:lnTo>
                  <a:pt x="2318" y="842"/>
                </a:lnTo>
                <a:lnTo>
                  <a:pt x="2336" y="853"/>
                </a:lnTo>
                <a:lnTo>
                  <a:pt x="2352" y="865"/>
                </a:lnTo>
                <a:lnTo>
                  <a:pt x="2367" y="877"/>
                </a:lnTo>
                <a:lnTo>
                  <a:pt x="2383" y="890"/>
                </a:lnTo>
                <a:lnTo>
                  <a:pt x="2397" y="905"/>
                </a:lnTo>
                <a:lnTo>
                  <a:pt x="2412" y="919"/>
                </a:lnTo>
                <a:lnTo>
                  <a:pt x="2425" y="935"/>
                </a:lnTo>
                <a:lnTo>
                  <a:pt x="2437" y="950"/>
                </a:lnTo>
                <a:lnTo>
                  <a:pt x="2449" y="966"/>
                </a:lnTo>
                <a:lnTo>
                  <a:pt x="2460" y="984"/>
                </a:lnTo>
                <a:lnTo>
                  <a:pt x="2469" y="1001"/>
                </a:lnTo>
                <a:lnTo>
                  <a:pt x="2479" y="1019"/>
                </a:lnTo>
                <a:lnTo>
                  <a:pt x="2488" y="1037"/>
                </a:lnTo>
                <a:lnTo>
                  <a:pt x="2495" y="1057"/>
                </a:lnTo>
                <a:lnTo>
                  <a:pt x="2501" y="1077"/>
                </a:lnTo>
                <a:lnTo>
                  <a:pt x="2507" y="1096"/>
                </a:lnTo>
                <a:lnTo>
                  <a:pt x="2512" y="1117"/>
                </a:lnTo>
                <a:lnTo>
                  <a:pt x="2516" y="1137"/>
                </a:lnTo>
                <a:lnTo>
                  <a:pt x="2519" y="1158"/>
                </a:lnTo>
                <a:lnTo>
                  <a:pt x="2520" y="1179"/>
                </a:lnTo>
                <a:lnTo>
                  <a:pt x="2521" y="1201"/>
                </a:lnTo>
                <a:lnTo>
                  <a:pt x="2521" y="1201"/>
                </a:lnTo>
                <a:lnTo>
                  <a:pt x="2520" y="1223"/>
                </a:lnTo>
                <a:lnTo>
                  <a:pt x="2519" y="1244"/>
                </a:lnTo>
                <a:lnTo>
                  <a:pt x="2516" y="1265"/>
                </a:lnTo>
                <a:lnTo>
                  <a:pt x="2512" y="1286"/>
                </a:lnTo>
                <a:lnTo>
                  <a:pt x="2507" y="1306"/>
                </a:lnTo>
                <a:lnTo>
                  <a:pt x="2501" y="1326"/>
                </a:lnTo>
                <a:lnTo>
                  <a:pt x="2495" y="1345"/>
                </a:lnTo>
                <a:lnTo>
                  <a:pt x="2488" y="1365"/>
                </a:lnTo>
                <a:lnTo>
                  <a:pt x="2479" y="1383"/>
                </a:lnTo>
                <a:lnTo>
                  <a:pt x="2469" y="1401"/>
                </a:lnTo>
                <a:lnTo>
                  <a:pt x="2460" y="1418"/>
                </a:lnTo>
                <a:lnTo>
                  <a:pt x="2449" y="1436"/>
                </a:lnTo>
                <a:lnTo>
                  <a:pt x="2437" y="1452"/>
                </a:lnTo>
                <a:lnTo>
                  <a:pt x="2425" y="1468"/>
                </a:lnTo>
                <a:lnTo>
                  <a:pt x="2412" y="1483"/>
                </a:lnTo>
                <a:lnTo>
                  <a:pt x="2397" y="1498"/>
                </a:lnTo>
                <a:lnTo>
                  <a:pt x="2383" y="1512"/>
                </a:lnTo>
                <a:lnTo>
                  <a:pt x="2367" y="1525"/>
                </a:lnTo>
                <a:lnTo>
                  <a:pt x="2352" y="1538"/>
                </a:lnTo>
                <a:lnTo>
                  <a:pt x="2336" y="1549"/>
                </a:lnTo>
                <a:lnTo>
                  <a:pt x="2318" y="1560"/>
                </a:lnTo>
                <a:lnTo>
                  <a:pt x="2301" y="1570"/>
                </a:lnTo>
                <a:lnTo>
                  <a:pt x="2283" y="1579"/>
                </a:lnTo>
                <a:lnTo>
                  <a:pt x="2265" y="1588"/>
                </a:lnTo>
                <a:lnTo>
                  <a:pt x="2245" y="1595"/>
                </a:lnTo>
                <a:lnTo>
                  <a:pt x="2225" y="1601"/>
                </a:lnTo>
                <a:lnTo>
                  <a:pt x="2206" y="1608"/>
                </a:lnTo>
                <a:lnTo>
                  <a:pt x="2185" y="1612"/>
                </a:lnTo>
                <a:lnTo>
                  <a:pt x="2165" y="1616"/>
                </a:lnTo>
                <a:lnTo>
                  <a:pt x="2144" y="1619"/>
                </a:lnTo>
                <a:lnTo>
                  <a:pt x="2122" y="1620"/>
                </a:lnTo>
                <a:lnTo>
                  <a:pt x="2101" y="1621"/>
                </a:lnTo>
                <a:lnTo>
                  <a:pt x="2101" y="1621"/>
                </a:lnTo>
                <a:close/>
                <a:moveTo>
                  <a:pt x="1460" y="2388"/>
                </a:moveTo>
                <a:lnTo>
                  <a:pt x="1395" y="2187"/>
                </a:lnTo>
                <a:lnTo>
                  <a:pt x="1204" y="2249"/>
                </a:lnTo>
                <a:lnTo>
                  <a:pt x="1132" y="2143"/>
                </a:lnTo>
                <a:lnTo>
                  <a:pt x="1250" y="1981"/>
                </a:lnTo>
                <a:lnTo>
                  <a:pt x="1079" y="1858"/>
                </a:lnTo>
                <a:lnTo>
                  <a:pt x="961" y="2019"/>
                </a:lnTo>
                <a:lnTo>
                  <a:pt x="840" y="1976"/>
                </a:lnTo>
                <a:lnTo>
                  <a:pt x="840" y="1776"/>
                </a:lnTo>
                <a:lnTo>
                  <a:pt x="630" y="1776"/>
                </a:lnTo>
                <a:lnTo>
                  <a:pt x="630" y="1976"/>
                </a:lnTo>
                <a:lnTo>
                  <a:pt x="506" y="2012"/>
                </a:lnTo>
                <a:lnTo>
                  <a:pt x="389" y="1852"/>
                </a:lnTo>
                <a:lnTo>
                  <a:pt x="219" y="1975"/>
                </a:lnTo>
                <a:lnTo>
                  <a:pt x="337" y="2137"/>
                </a:lnTo>
                <a:lnTo>
                  <a:pt x="258" y="2239"/>
                </a:lnTo>
                <a:lnTo>
                  <a:pt x="68" y="2177"/>
                </a:lnTo>
                <a:lnTo>
                  <a:pt x="3" y="2376"/>
                </a:lnTo>
                <a:lnTo>
                  <a:pt x="192" y="2438"/>
                </a:lnTo>
                <a:lnTo>
                  <a:pt x="189" y="2567"/>
                </a:lnTo>
                <a:lnTo>
                  <a:pt x="0" y="2629"/>
                </a:lnTo>
                <a:lnTo>
                  <a:pt x="65" y="2829"/>
                </a:lnTo>
                <a:lnTo>
                  <a:pt x="254" y="2768"/>
                </a:lnTo>
                <a:lnTo>
                  <a:pt x="327" y="2874"/>
                </a:lnTo>
                <a:lnTo>
                  <a:pt x="210" y="3034"/>
                </a:lnTo>
                <a:lnTo>
                  <a:pt x="380" y="3159"/>
                </a:lnTo>
                <a:lnTo>
                  <a:pt x="497" y="2997"/>
                </a:lnTo>
                <a:lnTo>
                  <a:pt x="619" y="3040"/>
                </a:lnTo>
                <a:lnTo>
                  <a:pt x="619" y="3240"/>
                </a:lnTo>
                <a:lnTo>
                  <a:pt x="830" y="3240"/>
                </a:lnTo>
                <a:lnTo>
                  <a:pt x="830" y="3040"/>
                </a:lnTo>
                <a:lnTo>
                  <a:pt x="953" y="3003"/>
                </a:lnTo>
                <a:lnTo>
                  <a:pt x="1069" y="3165"/>
                </a:lnTo>
                <a:lnTo>
                  <a:pt x="1240" y="3041"/>
                </a:lnTo>
                <a:lnTo>
                  <a:pt x="1123" y="2880"/>
                </a:lnTo>
                <a:lnTo>
                  <a:pt x="1201" y="2778"/>
                </a:lnTo>
                <a:lnTo>
                  <a:pt x="1391" y="2840"/>
                </a:lnTo>
                <a:lnTo>
                  <a:pt x="1456" y="2639"/>
                </a:lnTo>
                <a:lnTo>
                  <a:pt x="1266" y="2577"/>
                </a:lnTo>
                <a:lnTo>
                  <a:pt x="1270" y="2450"/>
                </a:lnTo>
                <a:lnTo>
                  <a:pt x="1460" y="2388"/>
                </a:lnTo>
                <a:close/>
                <a:moveTo>
                  <a:pt x="718" y="2679"/>
                </a:moveTo>
                <a:lnTo>
                  <a:pt x="718" y="2679"/>
                </a:lnTo>
                <a:lnTo>
                  <a:pt x="701" y="2678"/>
                </a:lnTo>
                <a:lnTo>
                  <a:pt x="684" y="2676"/>
                </a:lnTo>
                <a:lnTo>
                  <a:pt x="668" y="2672"/>
                </a:lnTo>
                <a:lnTo>
                  <a:pt x="652" y="2666"/>
                </a:lnTo>
                <a:lnTo>
                  <a:pt x="637" y="2658"/>
                </a:lnTo>
                <a:lnTo>
                  <a:pt x="623" y="2650"/>
                </a:lnTo>
                <a:lnTo>
                  <a:pt x="609" y="2640"/>
                </a:lnTo>
                <a:lnTo>
                  <a:pt x="598" y="2630"/>
                </a:lnTo>
                <a:lnTo>
                  <a:pt x="587" y="2617"/>
                </a:lnTo>
                <a:lnTo>
                  <a:pt x="576" y="2604"/>
                </a:lnTo>
                <a:lnTo>
                  <a:pt x="568" y="2590"/>
                </a:lnTo>
                <a:lnTo>
                  <a:pt x="561" y="2575"/>
                </a:lnTo>
                <a:lnTo>
                  <a:pt x="555" y="2559"/>
                </a:lnTo>
                <a:lnTo>
                  <a:pt x="551" y="2543"/>
                </a:lnTo>
                <a:lnTo>
                  <a:pt x="549" y="2526"/>
                </a:lnTo>
                <a:lnTo>
                  <a:pt x="548" y="2508"/>
                </a:lnTo>
                <a:lnTo>
                  <a:pt x="548" y="2508"/>
                </a:lnTo>
                <a:lnTo>
                  <a:pt x="549" y="2491"/>
                </a:lnTo>
                <a:lnTo>
                  <a:pt x="551" y="2474"/>
                </a:lnTo>
                <a:lnTo>
                  <a:pt x="555" y="2458"/>
                </a:lnTo>
                <a:lnTo>
                  <a:pt x="561" y="2441"/>
                </a:lnTo>
                <a:lnTo>
                  <a:pt x="568" y="2427"/>
                </a:lnTo>
                <a:lnTo>
                  <a:pt x="576" y="2413"/>
                </a:lnTo>
                <a:lnTo>
                  <a:pt x="587" y="2399"/>
                </a:lnTo>
                <a:lnTo>
                  <a:pt x="598" y="2388"/>
                </a:lnTo>
                <a:lnTo>
                  <a:pt x="609" y="2376"/>
                </a:lnTo>
                <a:lnTo>
                  <a:pt x="623" y="2366"/>
                </a:lnTo>
                <a:lnTo>
                  <a:pt x="637" y="2358"/>
                </a:lnTo>
                <a:lnTo>
                  <a:pt x="652" y="2351"/>
                </a:lnTo>
                <a:lnTo>
                  <a:pt x="668" y="2345"/>
                </a:lnTo>
                <a:lnTo>
                  <a:pt x="684" y="2340"/>
                </a:lnTo>
                <a:lnTo>
                  <a:pt x="701" y="2338"/>
                </a:lnTo>
                <a:lnTo>
                  <a:pt x="718" y="2337"/>
                </a:lnTo>
                <a:lnTo>
                  <a:pt x="718" y="2337"/>
                </a:lnTo>
                <a:lnTo>
                  <a:pt x="736" y="2338"/>
                </a:lnTo>
                <a:lnTo>
                  <a:pt x="752" y="2340"/>
                </a:lnTo>
                <a:lnTo>
                  <a:pt x="769" y="2345"/>
                </a:lnTo>
                <a:lnTo>
                  <a:pt x="785" y="2351"/>
                </a:lnTo>
                <a:lnTo>
                  <a:pt x="800" y="2358"/>
                </a:lnTo>
                <a:lnTo>
                  <a:pt x="814" y="2366"/>
                </a:lnTo>
                <a:lnTo>
                  <a:pt x="828" y="2376"/>
                </a:lnTo>
                <a:lnTo>
                  <a:pt x="839" y="2388"/>
                </a:lnTo>
                <a:lnTo>
                  <a:pt x="850" y="2399"/>
                </a:lnTo>
                <a:lnTo>
                  <a:pt x="861" y="2413"/>
                </a:lnTo>
                <a:lnTo>
                  <a:pt x="869" y="2427"/>
                </a:lnTo>
                <a:lnTo>
                  <a:pt x="876" y="2441"/>
                </a:lnTo>
                <a:lnTo>
                  <a:pt x="882" y="2458"/>
                </a:lnTo>
                <a:lnTo>
                  <a:pt x="886" y="2474"/>
                </a:lnTo>
                <a:lnTo>
                  <a:pt x="888" y="2491"/>
                </a:lnTo>
                <a:lnTo>
                  <a:pt x="889" y="2508"/>
                </a:lnTo>
                <a:lnTo>
                  <a:pt x="889" y="2508"/>
                </a:lnTo>
                <a:lnTo>
                  <a:pt x="888" y="2526"/>
                </a:lnTo>
                <a:lnTo>
                  <a:pt x="886" y="2543"/>
                </a:lnTo>
                <a:lnTo>
                  <a:pt x="882" y="2559"/>
                </a:lnTo>
                <a:lnTo>
                  <a:pt x="876" y="2575"/>
                </a:lnTo>
                <a:lnTo>
                  <a:pt x="869" y="2590"/>
                </a:lnTo>
                <a:lnTo>
                  <a:pt x="861" y="2604"/>
                </a:lnTo>
                <a:lnTo>
                  <a:pt x="850" y="2617"/>
                </a:lnTo>
                <a:lnTo>
                  <a:pt x="839" y="2630"/>
                </a:lnTo>
                <a:lnTo>
                  <a:pt x="828" y="2640"/>
                </a:lnTo>
                <a:lnTo>
                  <a:pt x="814" y="2650"/>
                </a:lnTo>
                <a:lnTo>
                  <a:pt x="800" y="2658"/>
                </a:lnTo>
                <a:lnTo>
                  <a:pt x="785" y="2666"/>
                </a:lnTo>
                <a:lnTo>
                  <a:pt x="769" y="2672"/>
                </a:lnTo>
                <a:lnTo>
                  <a:pt x="752" y="2676"/>
                </a:lnTo>
                <a:lnTo>
                  <a:pt x="736" y="2678"/>
                </a:lnTo>
                <a:lnTo>
                  <a:pt x="718" y="2679"/>
                </a:lnTo>
                <a:lnTo>
                  <a:pt x="718" y="2679"/>
                </a:lnTo>
                <a:close/>
              </a:path>
            </a:pathLst>
          </a:custGeom>
          <a:solidFill>
            <a:schemeClr val="accent4">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dirty="0"/>
          </a:p>
        </p:txBody>
      </p:sp>
      <p:grpSp>
        <p:nvGrpSpPr>
          <p:cNvPr id="17" name="Group 365" descr="Icon of lightbulb"/>
          <p:cNvGrpSpPr>
            <a:grpSpLocks noChangeAspect="1"/>
          </p:cNvGrpSpPr>
          <p:nvPr/>
        </p:nvGrpSpPr>
        <p:grpSpPr>
          <a:xfrm>
            <a:off x="523822" y="1647679"/>
            <a:ext cx="463262" cy="816640"/>
            <a:chOff x="5102225" y="1727200"/>
            <a:chExt cx="2289175" cy="4035425"/>
          </a:xfrm>
          <a:solidFill>
            <a:srgbClr val="FFFFFF"/>
          </a:solidFill>
        </p:grpSpPr>
        <p:sp>
          <p:nvSpPr>
            <p:cNvPr id="13" name="Freeform 44">
              <a:extLst>
                <a:ext uri="{C183D7F6-B498-43B3-948B-1728B52AA6E4}">
                  <adec:decorative xmlns="" xmlns:adec="http://schemas.microsoft.com/office/drawing/2017/decorative" val="1"/>
                </a:ext>
              </a:extLst>
            </p:cNvPr>
            <p:cNvSpPr>
              <a:spLocks/>
            </p:cNvSpPr>
            <p:nvPr/>
          </p:nvSpPr>
          <p:spPr bwMode="auto">
            <a:xfrm>
              <a:off x="5689600" y="4699000"/>
              <a:ext cx="1101725" cy="1063625"/>
            </a:xfrm>
            <a:custGeom>
              <a:avLst/>
              <a:gdLst/>
              <a:ahLst/>
              <a:cxnLst>
                <a:cxn ang="0">
                  <a:pos x="676" y="298"/>
                </a:cxn>
                <a:cxn ang="0">
                  <a:pos x="688" y="276"/>
                </a:cxn>
                <a:cxn ang="0">
                  <a:pos x="694" y="246"/>
                </a:cxn>
                <a:cxn ang="0">
                  <a:pos x="688" y="216"/>
                </a:cxn>
                <a:cxn ang="0">
                  <a:pos x="676" y="192"/>
                </a:cxn>
                <a:cxn ang="0">
                  <a:pos x="684" y="180"/>
                </a:cxn>
                <a:cxn ang="0">
                  <a:pos x="692" y="152"/>
                </a:cxn>
                <a:cxn ang="0">
                  <a:pos x="692" y="122"/>
                </a:cxn>
                <a:cxn ang="0">
                  <a:pos x="684" y="94"/>
                </a:cxn>
                <a:cxn ang="0">
                  <a:pos x="676" y="84"/>
                </a:cxn>
                <a:cxn ang="0">
                  <a:pos x="688" y="64"/>
                </a:cxn>
                <a:cxn ang="0">
                  <a:pos x="692" y="42"/>
                </a:cxn>
                <a:cxn ang="0">
                  <a:pos x="688" y="18"/>
                </a:cxn>
                <a:cxn ang="0">
                  <a:pos x="676" y="0"/>
                </a:cxn>
                <a:cxn ang="0">
                  <a:pos x="16" y="0"/>
                </a:cxn>
                <a:cxn ang="0">
                  <a:pos x="6" y="16"/>
                </a:cxn>
                <a:cxn ang="0">
                  <a:pos x="4" y="34"/>
                </a:cxn>
                <a:cxn ang="0">
                  <a:pos x="6" y="50"/>
                </a:cxn>
                <a:cxn ang="0">
                  <a:pos x="16" y="66"/>
                </a:cxn>
                <a:cxn ang="0">
                  <a:pos x="10" y="78"/>
                </a:cxn>
                <a:cxn ang="0">
                  <a:pos x="2" y="102"/>
                </a:cxn>
                <a:cxn ang="0">
                  <a:pos x="2" y="128"/>
                </a:cxn>
                <a:cxn ang="0">
                  <a:pos x="10" y="150"/>
                </a:cxn>
                <a:cxn ang="0">
                  <a:pos x="16" y="160"/>
                </a:cxn>
                <a:cxn ang="0">
                  <a:pos x="6" y="186"/>
                </a:cxn>
                <a:cxn ang="0">
                  <a:pos x="2" y="216"/>
                </a:cxn>
                <a:cxn ang="0">
                  <a:pos x="6" y="244"/>
                </a:cxn>
                <a:cxn ang="0">
                  <a:pos x="16" y="268"/>
                </a:cxn>
                <a:cxn ang="0">
                  <a:pos x="8" y="278"/>
                </a:cxn>
                <a:cxn ang="0">
                  <a:pos x="0" y="304"/>
                </a:cxn>
                <a:cxn ang="0">
                  <a:pos x="2" y="332"/>
                </a:cxn>
                <a:cxn ang="0">
                  <a:pos x="8" y="356"/>
                </a:cxn>
                <a:cxn ang="0">
                  <a:pos x="16" y="368"/>
                </a:cxn>
                <a:cxn ang="0">
                  <a:pos x="4" y="390"/>
                </a:cxn>
                <a:cxn ang="0">
                  <a:pos x="2" y="414"/>
                </a:cxn>
                <a:cxn ang="0">
                  <a:pos x="4" y="436"/>
                </a:cxn>
                <a:cxn ang="0">
                  <a:pos x="16" y="454"/>
                </a:cxn>
                <a:cxn ang="0">
                  <a:pos x="134" y="620"/>
                </a:cxn>
                <a:cxn ang="0">
                  <a:pos x="184" y="628"/>
                </a:cxn>
                <a:cxn ang="0">
                  <a:pos x="198" y="638"/>
                </a:cxn>
                <a:cxn ang="0">
                  <a:pos x="234" y="654"/>
                </a:cxn>
                <a:cxn ang="0">
                  <a:pos x="274" y="664"/>
                </a:cxn>
                <a:cxn ang="0">
                  <a:pos x="318" y="670"/>
                </a:cxn>
                <a:cxn ang="0">
                  <a:pos x="362" y="670"/>
                </a:cxn>
                <a:cxn ang="0">
                  <a:pos x="406" y="664"/>
                </a:cxn>
                <a:cxn ang="0">
                  <a:pos x="444" y="654"/>
                </a:cxn>
                <a:cxn ang="0">
                  <a:pos x="478" y="638"/>
                </a:cxn>
                <a:cxn ang="0">
                  <a:pos x="492" y="620"/>
                </a:cxn>
                <a:cxn ang="0">
                  <a:pos x="650" y="454"/>
                </a:cxn>
                <a:cxn ang="0">
                  <a:pos x="676" y="454"/>
                </a:cxn>
                <a:cxn ang="0">
                  <a:pos x="686" y="444"/>
                </a:cxn>
                <a:cxn ang="0">
                  <a:pos x="690" y="428"/>
                </a:cxn>
                <a:cxn ang="0">
                  <a:pos x="686" y="412"/>
                </a:cxn>
                <a:cxn ang="0">
                  <a:pos x="676" y="398"/>
                </a:cxn>
                <a:cxn ang="0">
                  <a:pos x="684" y="386"/>
                </a:cxn>
                <a:cxn ang="0">
                  <a:pos x="694" y="360"/>
                </a:cxn>
                <a:cxn ang="0">
                  <a:pos x="694" y="332"/>
                </a:cxn>
                <a:cxn ang="0">
                  <a:pos x="684" y="308"/>
                </a:cxn>
                <a:cxn ang="0">
                  <a:pos x="676" y="298"/>
                </a:cxn>
              </a:cxnLst>
              <a:rect l="0" t="0" r="r" b="b"/>
              <a:pathLst>
                <a:path w="694" h="670">
                  <a:moveTo>
                    <a:pt x="676" y="298"/>
                  </a:moveTo>
                  <a:lnTo>
                    <a:pt x="676" y="298"/>
                  </a:lnTo>
                  <a:lnTo>
                    <a:pt x="684" y="288"/>
                  </a:lnTo>
                  <a:lnTo>
                    <a:pt x="688" y="276"/>
                  </a:lnTo>
                  <a:lnTo>
                    <a:pt x="692" y="262"/>
                  </a:lnTo>
                  <a:lnTo>
                    <a:pt x="694" y="246"/>
                  </a:lnTo>
                  <a:lnTo>
                    <a:pt x="692" y="232"/>
                  </a:lnTo>
                  <a:lnTo>
                    <a:pt x="688" y="216"/>
                  </a:lnTo>
                  <a:lnTo>
                    <a:pt x="684" y="202"/>
                  </a:lnTo>
                  <a:lnTo>
                    <a:pt x="676" y="192"/>
                  </a:lnTo>
                  <a:lnTo>
                    <a:pt x="676" y="192"/>
                  </a:lnTo>
                  <a:lnTo>
                    <a:pt x="684" y="180"/>
                  </a:lnTo>
                  <a:lnTo>
                    <a:pt x="688" y="166"/>
                  </a:lnTo>
                  <a:lnTo>
                    <a:pt x="692" y="152"/>
                  </a:lnTo>
                  <a:lnTo>
                    <a:pt x="694" y="136"/>
                  </a:lnTo>
                  <a:lnTo>
                    <a:pt x="692" y="122"/>
                  </a:lnTo>
                  <a:lnTo>
                    <a:pt x="688" y="108"/>
                  </a:lnTo>
                  <a:lnTo>
                    <a:pt x="684" y="94"/>
                  </a:lnTo>
                  <a:lnTo>
                    <a:pt x="676" y="84"/>
                  </a:lnTo>
                  <a:lnTo>
                    <a:pt x="676" y="84"/>
                  </a:lnTo>
                  <a:lnTo>
                    <a:pt x="682" y="76"/>
                  </a:lnTo>
                  <a:lnTo>
                    <a:pt x="688" y="64"/>
                  </a:lnTo>
                  <a:lnTo>
                    <a:pt x="690" y="54"/>
                  </a:lnTo>
                  <a:lnTo>
                    <a:pt x="692" y="42"/>
                  </a:lnTo>
                  <a:lnTo>
                    <a:pt x="692" y="30"/>
                  </a:lnTo>
                  <a:lnTo>
                    <a:pt x="688" y="18"/>
                  </a:lnTo>
                  <a:lnTo>
                    <a:pt x="684" y="8"/>
                  </a:lnTo>
                  <a:lnTo>
                    <a:pt x="676" y="0"/>
                  </a:lnTo>
                  <a:lnTo>
                    <a:pt x="16" y="0"/>
                  </a:lnTo>
                  <a:lnTo>
                    <a:pt x="16" y="0"/>
                  </a:lnTo>
                  <a:lnTo>
                    <a:pt x="10" y="8"/>
                  </a:lnTo>
                  <a:lnTo>
                    <a:pt x="6" y="16"/>
                  </a:lnTo>
                  <a:lnTo>
                    <a:pt x="4" y="24"/>
                  </a:lnTo>
                  <a:lnTo>
                    <a:pt x="4" y="34"/>
                  </a:lnTo>
                  <a:lnTo>
                    <a:pt x="4" y="42"/>
                  </a:lnTo>
                  <a:lnTo>
                    <a:pt x="6" y="50"/>
                  </a:lnTo>
                  <a:lnTo>
                    <a:pt x="10" y="58"/>
                  </a:lnTo>
                  <a:lnTo>
                    <a:pt x="16" y="66"/>
                  </a:lnTo>
                  <a:lnTo>
                    <a:pt x="16" y="66"/>
                  </a:lnTo>
                  <a:lnTo>
                    <a:pt x="10" y="78"/>
                  </a:lnTo>
                  <a:lnTo>
                    <a:pt x="4" y="90"/>
                  </a:lnTo>
                  <a:lnTo>
                    <a:pt x="2" y="102"/>
                  </a:lnTo>
                  <a:lnTo>
                    <a:pt x="2" y="114"/>
                  </a:lnTo>
                  <a:lnTo>
                    <a:pt x="2" y="128"/>
                  </a:lnTo>
                  <a:lnTo>
                    <a:pt x="4" y="140"/>
                  </a:lnTo>
                  <a:lnTo>
                    <a:pt x="10" y="150"/>
                  </a:lnTo>
                  <a:lnTo>
                    <a:pt x="16" y="160"/>
                  </a:lnTo>
                  <a:lnTo>
                    <a:pt x="16" y="160"/>
                  </a:lnTo>
                  <a:lnTo>
                    <a:pt x="10" y="174"/>
                  </a:lnTo>
                  <a:lnTo>
                    <a:pt x="6" y="186"/>
                  </a:lnTo>
                  <a:lnTo>
                    <a:pt x="2" y="202"/>
                  </a:lnTo>
                  <a:lnTo>
                    <a:pt x="2" y="216"/>
                  </a:lnTo>
                  <a:lnTo>
                    <a:pt x="4" y="230"/>
                  </a:lnTo>
                  <a:lnTo>
                    <a:pt x="6" y="244"/>
                  </a:lnTo>
                  <a:lnTo>
                    <a:pt x="10" y="258"/>
                  </a:lnTo>
                  <a:lnTo>
                    <a:pt x="16" y="268"/>
                  </a:lnTo>
                  <a:lnTo>
                    <a:pt x="16" y="268"/>
                  </a:lnTo>
                  <a:lnTo>
                    <a:pt x="8" y="278"/>
                  </a:lnTo>
                  <a:lnTo>
                    <a:pt x="4" y="290"/>
                  </a:lnTo>
                  <a:lnTo>
                    <a:pt x="0" y="304"/>
                  </a:lnTo>
                  <a:lnTo>
                    <a:pt x="0" y="318"/>
                  </a:lnTo>
                  <a:lnTo>
                    <a:pt x="2" y="332"/>
                  </a:lnTo>
                  <a:lnTo>
                    <a:pt x="4" y="344"/>
                  </a:lnTo>
                  <a:lnTo>
                    <a:pt x="8" y="356"/>
                  </a:lnTo>
                  <a:lnTo>
                    <a:pt x="16" y="368"/>
                  </a:lnTo>
                  <a:lnTo>
                    <a:pt x="16" y="368"/>
                  </a:lnTo>
                  <a:lnTo>
                    <a:pt x="10" y="378"/>
                  </a:lnTo>
                  <a:lnTo>
                    <a:pt x="4" y="390"/>
                  </a:lnTo>
                  <a:lnTo>
                    <a:pt x="2" y="402"/>
                  </a:lnTo>
                  <a:lnTo>
                    <a:pt x="2" y="414"/>
                  </a:lnTo>
                  <a:lnTo>
                    <a:pt x="2" y="426"/>
                  </a:lnTo>
                  <a:lnTo>
                    <a:pt x="4" y="436"/>
                  </a:lnTo>
                  <a:lnTo>
                    <a:pt x="10" y="446"/>
                  </a:lnTo>
                  <a:lnTo>
                    <a:pt x="16" y="454"/>
                  </a:lnTo>
                  <a:lnTo>
                    <a:pt x="50" y="454"/>
                  </a:lnTo>
                  <a:lnTo>
                    <a:pt x="134" y="620"/>
                  </a:lnTo>
                  <a:lnTo>
                    <a:pt x="184" y="620"/>
                  </a:lnTo>
                  <a:lnTo>
                    <a:pt x="184" y="628"/>
                  </a:lnTo>
                  <a:lnTo>
                    <a:pt x="184" y="628"/>
                  </a:lnTo>
                  <a:lnTo>
                    <a:pt x="198" y="638"/>
                  </a:lnTo>
                  <a:lnTo>
                    <a:pt x="214" y="646"/>
                  </a:lnTo>
                  <a:lnTo>
                    <a:pt x="234" y="654"/>
                  </a:lnTo>
                  <a:lnTo>
                    <a:pt x="252" y="660"/>
                  </a:lnTo>
                  <a:lnTo>
                    <a:pt x="274" y="664"/>
                  </a:lnTo>
                  <a:lnTo>
                    <a:pt x="296" y="668"/>
                  </a:lnTo>
                  <a:lnTo>
                    <a:pt x="318" y="670"/>
                  </a:lnTo>
                  <a:lnTo>
                    <a:pt x="340" y="670"/>
                  </a:lnTo>
                  <a:lnTo>
                    <a:pt x="362" y="670"/>
                  </a:lnTo>
                  <a:lnTo>
                    <a:pt x="384" y="668"/>
                  </a:lnTo>
                  <a:lnTo>
                    <a:pt x="406" y="664"/>
                  </a:lnTo>
                  <a:lnTo>
                    <a:pt x="426" y="660"/>
                  </a:lnTo>
                  <a:lnTo>
                    <a:pt x="444" y="654"/>
                  </a:lnTo>
                  <a:lnTo>
                    <a:pt x="462" y="646"/>
                  </a:lnTo>
                  <a:lnTo>
                    <a:pt x="478" y="638"/>
                  </a:lnTo>
                  <a:lnTo>
                    <a:pt x="492" y="628"/>
                  </a:lnTo>
                  <a:lnTo>
                    <a:pt x="492" y="620"/>
                  </a:lnTo>
                  <a:lnTo>
                    <a:pt x="546" y="620"/>
                  </a:lnTo>
                  <a:lnTo>
                    <a:pt x="650" y="454"/>
                  </a:lnTo>
                  <a:lnTo>
                    <a:pt x="676" y="454"/>
                  </a:lnTo>
                  <a:lnTo>
                    <a:pt x="676" y="454"/>
                  </a:lnTo>
                  <a:lnTo>
                    <a:pt x="682" y="450"/>
                  </a:lnTo>
                  <a:lnTo>
                    <a:pt x="686" y="444"/>
                  </a:lnTo>
                  <a:lnTo>
                    <a:pt x="690" y="436"/>
                  </a:lnTo>
                  <a:lnTo>
                    <a:pt x="690" y="428"/>
                  </a:lnTo>
                  <a:lnTo>
                    <a:pt x="690" y="420"/>
                  </a:lnTo>
                  <a:lnTo>
                    <a:pt x="686" y="412"/>
                  </a:lnTo>
                  <a:lnTo>
                    <a:pt x="682" y="404"/>
                  </a:lnTo>
                  <a:lnTo>
                    <a:pt x="676" y="398"/>
                  </a:lnTo>
                  <a:lnTo>
                    <a:pt x="676" y="398"/>
                  </a:lnTo>
                  <a:lnTo>
                    <a:pt x="684" y="386"/>
                  </a:lnTo>
                  <a:lnTo>
                    <a:pt x="690" y="374"/>
                  </a:lnTo>
                  <a:lnTo>
                    <a:pt x="694" y="360"/>
                  </a:lnTo>
                  <a:lnTo>
                    <a:pt x="694" y="346"/>
                  </a:lnTo>
                  <a:lnTo>
                    <a:pt x="694" y="332"/>
                  </a:lnTo>
                  <a:lnTo>
                    <a:pt x="690" y="318"/>
                  </a:lnTo>
                  <a:lnTo>
                    <a:pt x="684" y="308"/>
                  </a:lnTo>
                  <a:lnTo>
                    <a:pt x="676" y="298"/>
                  </a:lnTo>
                  <a:lnTo>
                    <a:pt x="676" y="298"/>
                  </a:lnTo>
                  <a:close/>
                </a:path>
              </a:pathLst>
            </a:custGeom>
            <a:solidFill>
              <a:schemeClr val="accent4">
                <a:lumMod val="75000"/>
              </a:schemeClr>
            </a:solidFill>
            <a:ln w="6350" cap="flat" cmpd="sng" algn="ctr">
              <a:noFill/>
              <a:prstDash val="solid"/>
              <a:miter lim="800000"/>
              <a:headEnd type="none" w="med" len="med"/>
              <a:tailEnd type="none" w="med" len="med"/>
            </a:ln>
          </p:spPr>
          <p:txBody>
            <a:bodyPr lIns="0" tIns="18283" rIns="0" bIns="18283" anchor="ctr" anchorCtr="1">
              <a:noAutofit/>
            </a:bodyPr>
            <a:lstStyle/>
            <a:p>
              <a:pPr algn="ctr">
                <a:lnSpc>
                  <a:spcPct val="85000"/>
                </a:lnSpc>
                <a:spcBef>
                  <a:spcPct val="20000"/>
                </a:spcBef>
              </a:pPr>
              <a:endParaRPr lang="en-US" sz="800" b="1" dirty="0"/>
            </a:p>
          </p:txBody>
        </p:sp>
        <p:sp>
          <p:nvSpPr>
            <p:cNvPr id="14" name="Freeform 45">
              <a:extLst>
                <a:ext uri="{C183D7F6-B498-43B3-948B-1728B52AA6E4}">
                  <adec:decorative xmlns="" xmlns:adec="http://schemas.microsoft.com/office/drawing/2017/decorative" val="1"/>
                </a:ext>
              </a:extLst>
            </p:cNvPr>
            <p:cNvSpPr>
              <a:spLocks noEditPoints="1"/>
            </p:cNvSpPr>
            <p:nvPr/>
          </p:nvSpPr>
          <p:spPr bwMode="auto">
            <a:xfrm>
              <a:off x="5102225" y="1727200"/>
              <a:ext cx="2289175" cy="2886075"/>
            </a:xfrm>
            <a:custGeom>
              <a:avLst/>
              <a:gdLst/>
              <a:ahLst/>
              <a:cxnLst>
                <a:cxn ang="0">
                  <a:pos x="354" y="1670"/>
                </a:cxn>
                <a:cxn ang="0">
                  <a:pos x="286" y="1428"/>
                </a:cxn>
                <a:cxn ang="0">
                  <a:pos x="180" y="1218"/>
                </a:cxn>
                <a:cxn ang="0">
                  <a:pos x="80" y="1062"/>
                </a:cxn>
                <a:cxn ang="0">
                  <a:pos x="22" y="904"/>
                </a:cxn>
                <a:cxn ang="0">
                  <a:pos x="0" y="732"/>
                </a:cxn>
                <a:cxn ang="0">
                  <a:pos x="0" y="710"/>
                </a:cxn>
                <a:cxn ang="0">
                  <a:pos x="26" y="546"/>
                </a:cxn>
                <a:cxn ang="0">
                  <a:pos x="94" y="370"/>
                </a:cxn>
                <a:cxn ang="0">
                  <a:pos x="194" y="226"/>
                </a:cxn>
                <a:cxn ang="0">
                  <a:pos x="320" y="118"/>
                </a:cxn>
                <a:cxn ang="0">
                  <a:pos x="466" y="44"/>
                </a:cxn>
                <a:cxn ang="0">
                  <a:pos x="622" y="6"/>
                </a:cxn>
                <a:cxn ang="0">
                  <a:pos x="718" y="0"/>
                </a:cxn>
                <a:cxn ang="0">
                  <a:pos x="876" y="16"/>
                </a:cxn>
                <a:cxn ang="0">
                  <a:pos x="1030" y="68"/>
                </a:cxn>
                <a:cxn ang="0">
                  <a:pos x="1168" y="156"/>
                </a:cxn>
                <a:cxn ang="0">
                  <a:pos x="1286" y="278"/>
                </a:cxn>
                <a:cxn ang="0">
                  <a:pos x="1376" y="434"/>
                </a:cxn>
                <a:cxn ang="0">
                  <a:pos x="1432" y="624"/>
                </a:cxn>
                <a:cxn ang="0">
                  <a:pos x="1442" y="714"/>
                </a:cxn>
                <a:cxn ang="0">
                  <a:pos x="1424" y="900"/>
                </a:cxn>
                <a:cxn ang="0">
                  <a:pos x="1354" y="1082"/>
                </a:cxn>
                <a:cxn ang="0">
                  <a:pos x="1298" y="1154"/>
                </a:cxn>
                <a:cxn ang="0">
                  <a:pos x="1174" y="1348"/>
                </a:cxn>
                <a:cxn ang="0">
                  <a:pos x="1090" y="1570"/>
                </a:cxn>
                <a:cxn ang="0">
                  <a:pos x="1066" y="1758"/>
                </a:cxn>
                <a:cxn ang="0">
                  <a:pos x="368" y="1818"/>
                </a:cxn>
                <a:cxn ang="0">
                  <a:pos x="994" y="1634"/>
                </a:cxn>
                <a:cxn ang="0">
                  <a:pos x="1064" y="1394"/>
                </a:cxn>
                <a:cxn ang="0">
                  <a:pos x="1180" y="1182"/>
                </a:cxn>
                <a:cxn ang="0">
                  <a:pos x="1286" y="1038"/>
                </a:cxn>
                <a:cxn ang="0">
                  <a:pos x="1346" y="882"/>
                </a:cxn>
                <a:cxn ang="0">
                  <a:pos x="1362" y="716"/>
                </a:cxn>
                <a:cxn ang="0">
                  <a:pos x="1336" y="564"/>
                </a:cxn>
                <a:cxn ang="0">
                  <a:pos x="1274" y="406"/>
                </a:cxn>
                <a:cxn ang="0">
                  <a:pos x="1182" y="280"/>
                </a:cxn>
                <a:cxn ang="0">
                  <a:pos x="1070" y="184"/>
                </a:cxn>
                <a:cxn ang="0">
                  <a:pos x="942" y="120"/>
                </a:cxn>
                <a:cxn ang="0">
                  <a:pos x="804" y="86"/>
                </a:cxn>
                <a:cxn ang="0">
                  <a:pos x="690" y="82"/>
                </a:cxn>
                <a:cxn ang="0">
                  <a:pos x="548" y="104"/>
                </a:cxn>
                <a:cxn ang="0">
                  <a:pos x="414" y="156"/>
                </a:cxn>
                <a:cxn ang="0">
                  <a:pos x="296" y="238"/>
                </a:cxn>
                <a:cxn ang="0">
                  <a:pos x="198" y="352"/>
                </a:cxn>
                <a:cxn ang="0">
                  <a:pos x="126" y="498"/>
                </a:cxn>
                <a:cxn ang="0">
                  <a:pos x="86" y="676"/>
                </a:cxn>
                <a:cxn ang="0">
                  <a:pos x="82" y="732"/>
                </a:cxn>
                <a:cxn ang="0">
                  <a:pos x="92" y="846"/>
                </a:cxn>
                <a:cxn ang="0">
                  <a:pos x="152" y="1026"/>
                </a:cxn>
                <a:cxn ang="0">
                  <a:pos x="292" y="1252"/>
                </a:cxn>
                <a:cxn ang="0">
                  <a:pos x="390" y="1474"/>
                </a:cxn>
                <a:cxn ang="0">
                  <a:pos x="444" y="1736"/>
                </a:cxn>
              </a:cxnLst>
              <a:rect l="0" t="0" r="r" b="b"/>
              <a:pathLst>
                <a:path w="1442" h="1818">
                  <a:moveTo>
                    <a:pt x="368" y="1818"/>
                  </a:moveTo>
                  <a:lnTo>
                    <a:pt x="366" y="1778"/>
                  </a:lnTo>
                  <a:lnTo>
                    <a:pt x="366" y="1778"/>
                  </a:lnTo>
                  <a:lnTo>
                    <a:pt x="362" y="1724"/>
                  </a:lnTo>
                  <a:lnTo>
                    <a:pt x="354" y="1670"/>
                  </a:lnTo>
                  <a:lnTo>
                    <a:pt x="346" y="1618"/>
                  </a:lnTo>
                  <a:lnTo>
                    <a:pt x="334" y="1568"/>
                  </a:lnTo>
                  <a:lnTo>
                    <a:pt x="320" y="1520"/>
                  </a:lnTo>
                  <a:lnTo>
                    <a:pt x="304" y="1474"/>
                  </a:lnTo>
                  <a:lnTo>
                    <a:pt x="286" y="1428"/>
                  </a:lnTo>
                  <a:lnTo>
                    <a:pt x="268" y="1384"/>
                  </a:lnTo>
                  <a:lnTo>
                    <a:pt x="246" y="1342"/>
                  </a:lnTo>
                  <a:lnTo>
                    <a:pt x="226" y="1300"/>
                  </a:lnTo>
                  <a:lnTo>
                    <a:pt x="202" y="1258"/>
                  </a:lnTo>
                  <a:lnTo>
                    <a:pt x="180" y="1218"/>
                  </a:lnTo>
                  <a:lnTo>
                    <a:pt x="132" y="1142"/>
                  </a:lnTo>
                  <a:lnTo>
                    <a:pt x="82" y="1068"/>
                  </a:lnTo>
                  <a:lnTo>
                    <a:pt x="82" y="1068"/>
                  </a:lnTo>
                  <a:lnTo>
                    <a:pt x="80" y="1066"/>
                  </a:lnTo>
                  <a:lnTo>
                    <a:pt x="80" y="1062"/>
                  </a:lnTo>
                  <a:lnTo>
                    <a:pt x="80" y="1062"/>
                  </a:lnTo>
                  <a:lnTo>
                    <a:pt x="62" y="1024"/>
                  </a:lnTo>
                  <a:lnTo>
                    <a:pt x="48" y="986"/>
                  </a:lnTo>
                  <a:lnTo>
                    <a:pt x="34" y="946"/>
                  </a:lnTo>
                  <a:lnTo>
                    <a:pt x="22" y="904"/>
                  </a:lnTo>
                  <a:lnTo>
                    <a:pt x="14" y="862"/>
                  </a:lnTo>
                  <a:lnTo>
                    <a:pt x="6" y="820"/>
                  </a:lnTo>
                  <a:lnTo>
                    <a:pt x="2" y="778"/>
                  </a:lnTo>
                  <a:lnTo>
                    <a:pt x="0" y="732"/>
                  </a:lnTo>
                  <a:lnTo>
                    <a:pt x="0" y="732"/>
                  </a:lnTo>
                  <a:lnTo>
                    <a:pt x="0" y="732"/>
                  </a:lnTo>
                  <a:lnTo>
                    <a:pt x="0" y="712"/>
                  </a:lnTo>
                  <a:lnTo>
                    <a:pt x="0" y="712"/>
                  </a:lnTo>
                  <a:lnTo>
                    <a:pt x="42" y="714"/>
                  </a:lnTo>
                  <a:lnTo>
                    <a:pt x="0" y="710"/>
                  </a:lnTo>
                  <a:lnTo>
                    <a:pt x="0" y="710"/>
                  </a:lnTo>
                  <a:lnTo>
                    <a:pt x="4" y="668"/>
                  </a:lnTo>
                  <a:lnTo>
                    <a:pt x="10" y="626"/>
                  </a:lnTo>
                  <a:lnTo>
                    <a:pt x="18" y="584"/>
                  </a:lnTo>
                  <a:lnTo>
                    <a:pt x="26" y="546"/>
                  </a:lnTo>
                  <a:lnTo>
                    <a:pt x="36" y="508"/>
                  </a:lnTo>
                  <a:lnTo>
                    <a:pt x="48" y="472"/>
                  </a:lnTo>
                  <a:lnTo>
                    <a:pt x="62" y="436"/>
                  </a:lnTo>
                  <a:lnTo>
                    <a:pt x="76" y="402"/>
                  </a:lnTo>
                  <a:lnTo>
                    <a:pt x="94" y="370"/>
                  </a:lnTo>
                  <a:lnTo>
                    <a:pt x="110" y="338"/>
                  </a:lnTo>
                  <a:lnTo>
                    <a:pt x="130" y="308"/>
                  </a:lnTo>
                  <a:lnTo>
                    <a:pt x="150" y="280"/>
                  </a:lnTo>
                  <a:lnTo>
                    <a:pt x="172" y="252"/>
                  </a:lnTo>
                  <a:lnTo>
                    <a:pt x="194" y="226"/>
                  </a:lnTo>
                  <a:lnTo>
                    <a:pt x="218" y="202"/>
                  </a:lnTo>
                  <a:lnTo>
                    <a:pt x="242" y="180"/>
                  </a:lnTo>
                  <a:lnTo>
                    <a:pt x="266" y="158"/>
                  </a:lnTo>
                  <a:lnTo>
                    <a:pt x="294" y="138"/>
                  </a:lnTo>
                  <a:lnTo>
                    <a:pt x="320" y="118"/>
                  </a:lnTo>
                  <a:lnTo>
                    <a:pt x="348" y="100"/>
                  </a:lnTo>
                  <a:lnTo>
                    <a:pt x="376" y="84"/>
                  </a:lnTo>
                  <a:lnTo>
                    <a:pt x="406" y="70"/>
                  </a:lnTo>
                  <a:lnTo>
                    <a:pt x="436" y="56"/>
                  </a:lnTo>
                  <a:lnTo>
                    <a:pt x="466" y="44"/>
                  </a:lnTo>
                  <a:lnTo>
                    <a:pt x="496" y="34"/>
                  </a:lnTo>
                  <a:lnTo>
                    <a:pt x="526" y="24"/>
                  </a:lnTo>
                  <a:lnTo>
                    <a:pt x="558" y="16"/>
                  </a:lnTo>
                  <a:lnTo>
                    <a:pt x="590" y="10"/>
                  </a:lnTo>
                  <a:lnTo>
                    <a:pt x="622" y="6"/>
                  </a:lnTo>
                  <a:lnTo>
                    <a:pt x="654" y="2"/>
                  </a:lnTo>
                  <a:lnTo>
                    <a:pt x="686" y="0"/>
                  </a:lnTo>
                  <a:lnTo>
                    <a:pt x="718" y="0"/>
                  </a:lnTo>
                  <a:lnTo>
                    <a:pt x="718" y="0"/>
                  </a:lnTo>
                  <a:lnTo>
                    <a:pt x="718" y="0"/>
                  </a:lnTo>
                  <a:lnTo>
                    <a:pt x="750" y="0"/>
                  </a:lnTo>
                  <a:lnTo>
                    <a:pt x="782" y="2"/>
                  </a:lnTo>
                  <a:lnTo>
                    <a:pt x="814" y="6"/>
                  </a:lnTo>
                  <a:lnTo>
                    <a:pt x="846" y="10"/>
                  </a:lnTo>
                  <a:lnTo>
                    <a:pt x="876" y="16"/>
                  </a:lnTo>
                  <a:lnTo>
                    <a:pt x="908" y="24"/>
                  </a:lnTo>
                  <a:lnTo>
                    <a:pt x="940" y="34"/>
                  </a:lnTo>
                  <a:lnTo>
                    <a:pt x="970" y="44"/>
                  </a:lnTo>
                  <a:lnTo>
                    <a:pt x="1000" y="56"/>
                  </a:lnTo>
                  <a:lnTo>
                    <a:pt x="1030" y="68"/>
                  </a:lnTo>
                  <a:lnTo>
                    <a:pt x="1058" y="84"/>
                  </a:lnTo>
                  <a:lnTo>
                    <a:pt x="1088" y="100"/>
                  </a:lnTo>
                  <a:lnTo>
                    <a:pt x="1114" y="118"/>
                  </a:lnTo>
                  <a:lnTo>
                    <a:pt x="1142" y="136"/>
                  </a:lnTo>
                  <a:lnTo>
                    <a:pt x="1168" y="156"/>
                  </a:lnTo>
                  <a:lnTo>
                    <a:pt x="1194" y="178"/>
                  </a:lnTo>
                  <a:lnTo>
                    <a:pt x="1218" y="200"/>
                  </a:lnTo>
                  <a:lnTo>
                    <a:pt x="1242" y="226"/>
                  </a:lnTo>
                  <a:lnTo>
                    <a:pt x="1264" y="250"/>
                  </a:lnTo>
                  <a:lnTo>
                    <a:pt x="1286" y="278"/>
                  </a:lnTo>
                  <a:lnTo>
                    <a:pt x="1306" y="306"/>
                  </a:lnTo>
                  <a:lnTo>
                    <a:pt x="1326" y="336"/>
                  </a:lnTo>
                  <a:lnTo>
                    <a:pt x="1344" y="368"/>
                  </a:lnTo>
                  <a:lnTo>
                    <a:pt x="1362" y="400"/>
                  </a:lnTo>
                  <a:lnTo>
                    <a:pt x="1376" y="434"/>
                  </a:lnTo>
                  <a:lnTo>
                    <a:pt x="1390" y="470"/>
                  </a:lnTo>
                  <a:lnTo>
                    <a:pt x="1404" y="506"/>
                  </a:lnTo>
                  <a:lnTo>
                    <a:pt x="1414" y="544"/>
                  </a:lnTo>
                  <a:lnTo>
                    <a:pt x="1424" y="584"/>
                  </a:lnTo>
                  <a:lnTo>
                    <a:pt x="1432" y="624"/>
                  </a:lnTo>
                  <a:lnTo>
                    <a:pt x="1438" y="666"/>
                  </a:lnTo>
                  <a:lnTo>
                    <a:pt x="1442" y="710"/>
                  </a:lnTo>
                  <a:lnTo>
                    <a:pt x="1442" y="710"/>
                  </a:lnTo>
                  <a:lnTo>
                    <a:pt x="1442" y="712"/>
                  </a:lnTo>
                  <a:lnTo>
                    <a:pt x="1442" y="714"/>
                  </a:lnTo>
                  <a:lnTo>
                    <a:pt x="1442" y="714"/>
                  </a:lnTo>
                  <a:lnTo>
                    <a:pt x="1442" y="760"/>
                  </a:lnTo>
                  <a:lnTo>
                    <a:pt x="1438" y="806"/>
                  </a:lnTo>
                  <a:lnTo>
                    <a:pt x="1434" y="854"/>
                  </a:lnTo>
                  <a:lnTo>
                    <a:pt x="1424" y="900"/>
                  </a:lnTo>
                  <a:lnTo>
                    <a:pt x="1412" y="946"/>
                  </a:lnTo>
                  <a:lnTo>
                    <a:pt x="1398" y="992"/>
                  </a:lnTo>
                  <a:lnTo>
                    <a:pt x="1378" y="1036"/>
                  </a:lnTo>
                  <a:lnTo>
                    <a:pt x="1354" y="1082"/>
                  </a:lnTo>
                  <a:lnTo>
                    <a:pt x="1354" y="1082"/>
                  </a:lnTo>
                  <a:lnTo>
                    <a:pt x="1352" y="1084"/>
                  </a:lnTo>
                  <a:lnTo>
                    <a:pt x="1350" y="1086"/>
                  </a:lnTo>
                  <a:lnTo>
                    <a:pt x="1350" y="1086"/>
                  </a:lnTo>
                  <a:lnTo>
                    <a:pt x="1324" y="1120"/>
                  </a:lnTo>
                  <a:lnTo>
                    <a:pt x="1298" y="1154"/>
                  </a:lnTo>
                  <a:lnTo>
                    <a:pt x="1270" y="1190"/>
                  </a:lnTo>
                  <a:lnTo>
                    <a:pt x="1246" y="1228"/>
                  </a:lnTo>
                  <a:lnTo>
                    <a:pt x="1220" y="1266"/>
                  </a:lnTo>
                  <a:lnTo>
                    <a:pt x="1198" y="1308"/>
                  </a:lnTo>
                  <a:lnTo>
                    <a:pt x="1174" y="1348"/>
                  </a:lnTo>
                  <a:lnTo>
                    <a:pt x="1154" y="1392"/>
                  </a:lnTo>
                  <a:lnTo>
                    <a:pt x="1134" y="1436"/>
                  </a:lnTo>
                  <a:lnTo>
                    <a:pt x="1118" y="1480"/>
                  </a:lnTo>
                  <a:lnTo>
                    <a:pt x="1102" y="1524"/>
                  </a:lnTo>
                  <a:lnTo>
                    <a:pt x="1090" y="1570"/>
                  </a:lnTo>
                  <a:lnTo>
                    <a:pt x="1080" y="1618"/>
                  </a:lnTo>
                  <a:lnTo>
                    <a:pt x="1072" y="1664"/>
                  </a:lnTo>
                  <a:lnTo>
                    <a:pt x="1068" y="1712"/>
                  </a:lnTo>
                  <a:lnTo>
                    <a:pt x="1066" y="1758"/>
                  </a:lnTo>
                  <a:lnTo>
                    <a:pt x="1066" y="1758"/>
                  </a:lnTo>
                  <a:lnTo>
                    <a:pt x="1066" y="1758"/>
                  </a:lnTo>
                  <a:lnTo>
                    <a:pt x="1066" y="1776"/>
                  </a:lnTo>
                  <a:lnTo>
                    <a:pt x="1066" y="1776"/>
                  </a:lnTo>
                  <a:lnTo>
                    <a:pt x="1068" y="1818"/>
                  </a:lnTo>
                  <a:lnTo>
                    <a:pt x="368" y="1818"/>
                  </a:lnTo>
                  <a:lnTo>
                    <a:pt x="368" y="1818"/>
                  </a:lnTo>
                  <a:close/>
                  <a:moveTo>
                    <a:pt x="986" y="1736"/>
                  </a:moveTo>
                  <a:lnTo>
                    <a:pt x="986" y="1736"/>
                  </a:lnTo>
                  <a:lnTo>
                    <a:pt x="988" y="1686"/>
                  </a:lnTo>
                  <a:lnTo>
                    <a:pt x="994" y="1634"/>
                  </a:lnTo>
                  <a:lnTo>
                    <a:pt x="1004" y="1584"/>
                  </a:lnTo>
                  <a:lnTo>
                    <a:pt x="1016" y="1536"/>
                  </a:lnTo>
                  <a:lnTo>
                    <a:pt x="1030" y="1488"/>
                  </a:lnTo>
                  <a:lnTo>
                    <a:pt x="1046" y="1440"/>
                  </a:lnTo>
                  <a:lnTo>
                    <a:pt x="1064" y="1394"/>
                  </a:lnTo>
                  <a:lnTo>
                    <a:pt x="1084" y="1350"/>
                  </a:lnTo>
                  <a:lnTo>
                    <a:pt x="1106" y="1306"/>
                  </a:lnTo>
                  <a:lnTo>
                    <a:pt x="1130" y="1262"/>
                  </a:lnTo>
                  <a:lnTo>
                    <a:pt x="1154" y="1222"/>
                  </a:lnTo>
                  <a:lnTo>
                    <a:pt x="1180" y="1182"/>
                  </a:lnTo>
                  <a:lnTo>
                    <a:pt x="1206" y="1144"/>
                  </a:lnTo>
                  <a:lnTo>
                    <a:pt x="1232" y="1106"/>
                  </a:lnTo>
                  <a:lnTo>
                    <a:pt x="1260" y="1070"/>
                  </a:lnTo>
                  <a:lnTo>
                    <a:pt x="1286" y="1038"/>
                  </a:lnTo>
                  <a:lnTo>
                    <a:pt x="1286" y="1038"/>
                  </a:lnTo>
                  <a:lnTo>
                    <a:pt x="1286" y="1038"/>
                  </a:lnTo>
                  <a:lnTo>
                    <a:pt x="1306" y="1000"/>
                  </a:lnTo>
                  <a:lnTo>
                    <a:pt x="1322" y="960"/>
                  </a:lnTo>
                  <a:lnTo>
                    <a:pt x="1336" y="922"/>
                  </a:lnTo>
                  <a:lnTo>
                    <a:pt x="1346" y="882"/>
                  </a:lnTo>
                  <a:lnTo>
                    <a:pt x="1352" y="842"/>
                  </a:lnTo>
                  <a:lnTo>
                    <a:pt x="1358" y="800"/>
                  </a:lnTo>
                  <a:lnTo>
                    <a:pt x="1360" y="758"/>
                  </a:lnTo>
                  <a:lnTo>
                    <a:pt x="1362" y="716"/>
                  </a:lnTo>
                  <a:lnTo>
                    <a:pt x="1362" y="716"/>
                  </a:lnTo>
                  <a:lnTo>
                    <a:pt x="1362" y="716"/>
                  </a:lnTo>
                  <a:lnTo>
                    <a:pt x="1358" y="676"/>
                  </a:lnTo>
                  <a:lnTo>
                    <a:pt x="1352" y="638"/>
                  </a:lnTo>
                  <a:lnTo>
                    <a:pt x="1344" y="600"/>
                  </a:lnTo>
                  <a:lnTo>
                    <a:pt x="1336" y="564"/>
                  </a:lnTo>
                  <a:lnTo>
                    <a:pt x="1326" y="530"/>
                  </a:lnTo>
                  <a:lnTo>
                    <a:pt x="1314" y="498"/>
                  </a:lnTo>
                  <a:lnTo>
                    <a:pt x="1302" y="466"/>
                  </a:lnTo>
                  <a:lnTo>
                    <a:pt x="1288" y="436"/>
                  </a:lnTo>
                  <a:lnTo>
                    <a:pt x="1274" y="406"/>
                  </a:lnTo>
                  <a:lnTo>
                    <a:pt x="1256" y="378"/>
                  </a:lnTo>
                  <a:lnTo>
                    <a:pt x="1240" y="352"/>
                  </a:lnTo>
                  <a:lnTo>
                    <a:pt x="1222" y="326"/>
                  </a:lnTo>
                  <a:lnTo>
                    <a:pt x="1202" y="302"/>
                  </a:lnTo>
                  <a:lnTo>
                    <a:pt x="1182" y="280"/>
                  </a:lnTo>
                  <a:lnTo>
                    <a:pt x="1162" y="258"/>
                  </a:lnTo>
                  <a:lnTo>
                    <a:pt x="1140" y="238"/>
                  </a:lnTo>
                  <a:lnTo>
                    <a:pt x="1118" y="218"/>
                  </a:lnTo>
                  <a:lnTo>
                    <a:pt x="1094" y="200"/>
                  </a:lnTo>
                  <a:lnTo>
                    <a:pt x="1070" y="184"/>
                  </a:lnTo>
                  <a:lnTo>
                    <a:pt x="1046" y="170"/>
                  </a:lnTo>
                  <a:lnTo>
                    <a:pt x="1020" y="154"/>
                  </a:lnTo>
                  <a:lnTo>
                    <a:pt x="994" y="142"/>
                  </a:lnTo>
                  <a:lnTo>
                    <a:pt x="968" y="130"/>
                  </a:lnTo>
                  <a:lnTo>
                    <a:pt x="942" y="120"/>
                  </a:lnTo>
                  <a:lnTo>
                    <a:pt x="914" y="112"/>
                  </a:lnTo>
                  <a:lnTo>
                    <a:pt x="888" y="104"/>
                  </a:lnTo>
                  <a:lnTo>
                    <a:pt x="860" y="96"/>
                  </a:lnTo>
                  <a:lnTo>
                    <a:pt x="832" y="90"/>
                  </a:lnTo>
                  <a:lnTo>
                    <a:pt x="804" y="86"/>
                  </a:lnTo>
                  <a:lnTo>
                    <a:pt x="774" y="84"/>
                  </a:lnTo>
                  <a:lnTo>
                    <a:pt x="718" y="80"/>
                  </a:lnTo>
                  <a:lnTo>
                    <a:pt x="718" y="80"/>
                  </a:lnTo>
                  <a:lnTo>
                    <a:pt x="718" y="80"/>
                  </a:lnTo>
                  <a:lnTo>
                    <a:pt x="690" y="82"/>
                  </a:lnTo>
                  <a:lnTo>
                    <a:pt x="660" y="84"/>
                  </a:lnTo>
                  <a:lnTo>
                    <a:pt x="632" y="86"/>
                  </a:lnTo>
                  <a:lnTo>
                    <a:pt x="604" y="90"/>
                  </a:lnTo>
                  <a:lnTo>
                    <a:pt x="576" y="96"/>
                  </a:lnTo>
                  <a:lnTo>
                    <a:pt x="548" y="104"/>
                  </a:lnTo>
                  <a:lnTo>
                    <a:pt x="520" y="112"/>
                  </a:lnTo>
                  <a:lnTo>
                    <a:pt x="494" y="120"/>
                  </a:lnTo>
                  <a:lnTo>
                    <a:pt x="466" y="130"/>
                  </a:lnTo>
                  <a:lnTo>
                    <a:pt x="440" y="142"/>
                  </a:lnTo>
                  <a:lnTo>
                    <a:pt x="414" y="156"/>
                  </a:lnTo>
                  <a:lnTo>
                    <a:pt x="390" y="170"/>
                  </a:lnTo>
                  <a:lnTo>
                    <a:pt x="366" y="184"/>
                  </a:lnTo>
                  <a:lnTo>
                    <a:pt x="342" y="202"/>
                  </a:lnTo>
                  <a:lnTo>
                    <a:pt x="318" y="220"/>
                  </a:lnTo>
                  <a:lnTo>
                    <a:pt x="296" y="238"/>
                  </a:lnTo>
                  <a:lnTo>
                    <a:pt x="274" y="258"/>
                  </a:lnTo>
                  <a:lnTo>
                    <a:pt x="254" y="280"/>
                  </a:lnTo>
                  <a:lnTo>
                    <a:pt x="234" y="304"/>
                  </a:lnTo>
                  <a:lnTo>
                    <a:pt x="216" y="328"/>
                  </a:lnTo>
                  <a:lnTo>
                    <a:pt x="198" y="352"/>
                  </a:lnTo>
                  <a:lnTo>
                    <a:pt x="180" y="380"/>
                  </a:lnTo>
                  <a:lnTo>
                    <a:pt x="164" y="406"/>
                  </a:lnTo>
                  <a:lnTo>
                    <a:pt x="150" y="436"/>
                  </a:lnTo>
                  <a:lnTo>
                    <a:pt x="138" y="466"/>
                  </a:lnTo>
                  <a:lnTo>
                    <a:pt x="126" y="498"/>
                  </a:lnTo>
                  <a:lnTo>
                    <a:pt x="114" y="530"/>
                  </a:lnTo>
                  <a:lnTo>
                    <a:pt x="104" y="566"/>
                  </a:lnTo>
                  <a:lnTo>
                    <a:pt x="96" y="600"/>
                  </a:lnTo>
                  <a:lnTo>
                    <a:pt x="90" y="638"/>
                  </a:lnTo>
                  <a:lnTo>
                    <a:pt x="86" y="676"/>
                  </a:lnTo>
                  <a:lnTo>
                    <a:pt x="82" y="714"/>
                  </a:lnTo>
                  <a:lnTo>
                    <a:pt x="82" y="714"/>
                  </a:lnTo>
                  <a:lnTo>
                    <a:pt x="82" y="714"/>
                  </a:lnTo>
                  <a:lnTo>
                    <a:pt x="82" y="714"/>
                  </a:lnTo>
                  <a:lnTo>
                    <a:pt x="82" y="732"/>
                  </a:lnTo>
                  <a:lnTo>
                    <a:pt x="82" y="732"/>
                  </a:lnTo>
                  <a:lnTo>
                    <a:pt x="82" y="732"/>
                  </a:lnTo>
                  <a:lnTo>
                    <a:pt x="82" y="772"/>
                  </a:lnTo>
                  <a:lnTo>
                    <a:pt x="86" y="808"/>
                  </a:lnTo>
                  <a:lnTo>
                    <a:pt x="92" y="846"/>
                  </a:lnTo>
                  <a:lnTo>
                    <a:pt x="100" y="882"/>
                  </a:lnTo>
                  <a:lnTo>
                    <a:pt x="112" y="920"/>
                  </a:lnTo>
                  <a:lnTo>
                    <a:pt x="124" y="956"/>
                  </a:lnTo>
                  <a:lnTo>
                    <a:pt x="136" y="990"/>
                  </a:lnTo>
                  <a:lnTo>
                    <a:pt x="152" y="1026"/>
                  </a:lnTo>
                  <a:lnTo>
                    <a:pt x="152" y="1026"/>
                  </a:lnTo>
                  <a:lnTo>
                    <a:pt x="152" y="1026"/>
                  </a:lnTo>
                  <a:lnTo>
                    <a:pt x="198" y="1098"/>
                  </a:lnTo>
                  <a:lnTo>
                    <a:pt x="246" y="1172"/>
                  </a:lnTo>
                  <a:lnTo>
                    <a:pt x="292" y="1252"/>
                  </a:lnTo>
                  <a:lnTo>
                    <a:pt x="314" y="1294"/>
                  </a:lnTo>
                  <a:lnTo>
                    <a:pt x="334" y="1338"/>
                  </a:lnTo>
                  <a:lnTo>
                    <a:pt x="354" y="1382"/>
                  </a:lnTo>
                  <a:lnTo>
                    <a:pt x="374" y="1428"/>
                  </a:lnTo>
                  <a:lnTo>
                    <a:pt x="390" y="1474"/>
                  </a:lnTo>
                  <a:lnTo>
                    <a:pt x="406" y="1524"/>
                  </a:lnTo>
                  <a:lnTo>
                    <a:pt x="418" y="1574"/>
                  </a:lnTo>
                  <a:lnTo>
                    <a:pt x="430" y="1626"/>
                  </a:lnTo>
                  <a:lnTo>
                    <a:pt x="438" y="1680"/>
                  </a:lnTo>
                  <a:lnTo>
                    <a:pt x="444" y="1736"/>
                  </a:lnTo>
                  <a:lnTo>
                    <a:pt x="444" y="1736"/>
                  </a:lnTo>
                  <a:lnTo>
                    <a:pt x="986" y="1736"/>
                  </a:lnTo>
                  <a:lnTo>
                    <a:pt x="986" y="1736"/>
                  </a:lnTo>
                  <a:close/>
                </a:path>
              </a:pathLst>
            </a:custGeom>
            <a:solidFill>
              <a:schemeClr val="accent4">
                <a:lumMod val="75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dirty="0"/>
            </a:p>
          </p:txBody>
        </p:sp>
      </p:grpSp>
      <p:grpSp>
        <p:nvGrpSpPr>
          <p:cNvPr id="12" name="Group 54" descr="Icon of graph"/>
          <p:cNvGrpSpPr/>
          <p:nvPr/>
        </p:nvGrpSpPr>
        <p:grpSpPr>
          <a:xfrm>
            <a:off x="11087750" y="1689407"/>
            <a:ext cx="714781" cy="609699"/>
            <a:chOff x="1490663" y="846138"/>
            <a:chExt cx="381000" cy="323850"/>
          </a:xfrm>
          <a:solidFill>
            <a:srgbClr val="FFFFFF"/>
          </a:solidFill>
        </p:grpSpPr>
        <p:sp>
          <p:nvSpPr>
            <p:cNvPr id="7" name="Freeform 23">
              <a:extLst>
                <a:ext uri="{C183D7F6-B498-43B3-948B-1728B52AA6E4}">
                  <adec:decorative xmlns="" xmlns:adec="http://schemas.microsoft.com/office/drawing/2017/decorative" val="1"/>
                </a:ext>
              </a:extLst>
            </p:cNvPr>
            <p:cNvSpPr>
              <a:spLocks/>
            </p:cNvSpPr>
            <p:nvPr/>
          </p:nvSpPr>
          <p:spPr bwMode="auto">
            <a:xfrm>
              <a:off x="1490663" y="942975"/>
              <a:ext cx="381000" cy="227013"/>
            </a:xfrm>
            <a:custGeom>
              <a:avLst/>
              <a:gdLst/>
              <a:ahLst/>
              <a:cxnLst>
                <a:cxn ang="0">
                  <a:pos x="721" y="429"/>
                </a:cxn>
                <a:cxn ang="0">
                  <a:pos x="721" y="429"/>
                </a:cxn>
                <a:cxn ang="0">
                  <a:pos x="0" y="429"/>
                </a:cxn>
                <a:cxn ang="0">
                  <a:pos x="0" y="429"/>
                </a:cxn>
                <a:cxn ang="0">
                  <a:pos x="0" y="0"/>
                </a:cxn>
                <a:cxn ang="0">
                  <a:pos x="23" y="0"/>
                </a:cxn>
                <a:cxn ang="0">
                  <a:pos x="23" y="0"/>
                </a:cxn>
                <a:cxn ang="0">
                  <a:pos x="23" y="405"/>
                </a:cxn>
                <a:cxn ang="0">
                  <a:pos x="721" y="405"/>
                </a:cxn>
                <a:cxn ang="0">
                  <a:pos x="721" y="429"/>
                </a:cxn>
              </a:cxnLst>
              <a:rect l="0" t="0" r="r" b="b"/>
              <a:pathLst>
                <a:path w="721" h="429">
                  <a:moveTo>
                    <a:pt x="721" y="429"/>
                  </a:moveTo>
                  <a:lnTo>
                    <a:pt x="721" y="429"/>
                  </a:lnTo>
                  <a:lnTo>
                    <a:pt x="0" y="429"/>
                  </a:lnTo>
                  <a:lnTo>
                    <a:pt x="0" y="429"/>
                  </a:lnTo>
                  <a:lnTo>
                    <a:pt x="0" y="0"/>
                  </a:lnTo>
                  <a:lnTo>
                    <a:pt x="23" y="0"/>
                  </a:lnTo>
                  <a:lnTo>
                    <a:pt x="23" y="0"/>
                  </a:lnTo>
                  <a:lnTo>
                    <a:pt x="23" y="405"/>
                  </a:lnTo>
                  <a:lnTo>
                    <a:pt x="721" y="405"/>
                  </a:lnTo>
                  <a:lnTo>
                    <a:pt x="721" y="429"/>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dirty="0"/>
            </a:p>
          </p:txBody>
        </p:sp>
        <p:sp>
          <p:nvSpPr>
            <p:cNvPr id="8" name="Rectangle 24">
              <a:extLst>
                <a:ext uri="{C183D7F6-B498-43B3-948B-1728B52AA6E4}">
                  <adec:decorative xmlns="" xmlns:adec="http://schemas.microsoft.com/office/drawing/2017/decorative" val="1"/>
                </a:ext>
              </a:extLst>
            </p:cNvPr>
            <p:cNvSpPr>
              <a:spLocks noChangeArrowheads="1"/>
            </p:cNvSpPr>
            <p:nvPr/>
          </p:nvSpPr>
          <p:spPr bwMode="auto">
            <a:xfrm>
              <a:off x="1524000" y="1055688"/>
              <a:ext cx="69850" cy="103188"/>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Autofit/>
            </a:bodyPr>
            <a:lstStyle/>
            <a:p>
              <a:pPr algn="ctr">
                <a:lnSpc>
                  <a:spcPct val="85000"/>
                </a:lnSpc>
                <a:spcBef>
                  <a:spcPct val="20000"/>
                </a:spcBef>
              </a:pPr>
              <a:endParaRPr lang="en-US" sz="700" b="1" dirty="0"/>
            </a:p>
          </p:txBody>
        </p:sp>
        <p:sp>
          <p:nvSpPr>
            <p:cNvPr id="9" name="Rectangle 25">
              <a:extLst>
                <a:ext uri="{C183D7F6-B498-43B3-948B-1728B52AA6E4}">
                  <adec:decorative xmlns="" xmlns:adec="http://schemas.microsoft.com/office/drawing/2017/decorative" val="1"/>
                </a:ext>
              </a:extLst>
            </p:cNvPr>
            <p:cNvSpPr>
              <a:spLocks noChangeArrowheads="1"/>
            </p:cNvSpPr>
            <p:nvPr/>
          </p:nvSpPr>
          <p:spPr bwMode="auto">
            <a:xfrm>
              <a:off x="1612900" y="987425"/>
              <a:ext cx="69850" cy="171450"/>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Autofit/>
            </a:bodyPr>
            <a:lstStyle/>
            <a:p>
              <a:pPr algn="ctr">
                <a:lnSpc>
                  <a:spcPct val="85000"/>
                </a:lnSpc>
                <a:spcBef>
                  <a:spcPct val="20000"/>
                </a:spcBef>
              </a:pPr>
              <a:endParaRPr lang="en-US" sz="1400" b="1" dirty="0"/>
            </a:p>
          </p:txBody>
        </p:sp>
        <p:sp>
          <p:nvSpPr>
            <p:cNvPr id="10" name="Rectangle 26">
              <a:extLst>
                <a:ext uri="{C183D7F6-B498-43B3-948B-1728B52AA6E4}">
                  <adec:decorative xmlns="" xmlns:adec="http://schemas.microsoft.com/office/drawing/2017/decorative" val="1"/>
                </a:ext>
              </a:extLst>
            </p:cNvPr>
            <p:cNvSpPr>
              <a:spLocks noChangeArrowheads="1"/>
            </p:cNvSpPr>
            <p:nvPr/>
          </p:nvSpPr>
          <p:spPr bwMode="auto">
            <a:xfrm>
              <a:off x="1701800" y="923925"/>
              <a:ext cx="69850" cy="234950"/>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dirty="0"/>
            </a:p>
          </p:txBody>
        </p:sp>
        <p:sp>
          <p:nvSpPr>
            <p:cNvPr id="11" name="Rectangle 27">
              <a:extLst>
                <a:ext uri="{C183D7F6-B498-43B3-948B-1728B52AA6E4}">
                  <adec:decorative xmlns="" xmlns:adec="http://schemas.microsoft.com/office/drawing/2017/decorative" val="1"/>
                </a:ext>
              </a:extLst>
            </p:cNvPr>
            <p:cNvSpPr>
              <a:spLocks noChangeArrowheads="1"/>
            </p:cNvSpPr>
            <p:nvPr/>
          </p:nvSpPr>
          <p:spPr bwMode="auto">
            <a:xfrm>
              <a:off x="1790700" y="846138"/>
              <a:ext cx="69850" cy="312738"/>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dirty="0"/>
            </a:p>
          </p:txBody>
        </p:sp>
      </p:grpSp>
      <p:sp>
        <p:nvSpPr>
          <p:cNvPr id="15" name="Freeform 5" descr="Icon of puzzle piece"/>
          <p:cNvSpPr>
            <a:spLocks/>
          </p:cNvSpPr>
          <p:nvPr/>
        </p:nvSpPr>
        <p:spPr bwMode="auto">
          <a:xfrm rot="2700000">
            <a:off x="9029105" y="1636775"/>
            <a:ext cx="618745" cy="838447"/>
          </a:xfrm>
          <a:custGeom>
            <a:avLst/>
            <a:gdLst/>
            <a:ahLst/>
            <a:cxnLst>
              <a:cxn ang="0">
                <a:pos x="1886" y="656"/>
              </a:cxn>
              <a:cxn ang="0">
                <a:pos x="1838" y="614"/>
              </a:cxn>
              <a:cxn ang="0">
                <a:pos x="1560" y="638"/>
              </a:cxn>
              <a:cxn ang="0">
                <a:pos x="1300" y="610"/>
              </a:cxn>
              <a:cxn ang="0">
                <a:pos x="1176" y="546"/>
              </a:cxn>
              <a:cxn ang="0">
                <a:pos x="1106" y="476"/>
              </a:cxn>
              <a:cxn ang="0">
                <a:pos x="1118" y="376"/>
              </a:cxn>
              <a:cxn ang="0">
                <a:pos x="1122" y="190"/>
              </a:cxn>
              <a:cxn ang="0">
                <a:pos x="1024" y="38"/>
              </a:cxn>
              <a:cxn ang="0">
                <a:pos x="912" y="0"/>
              </a:cxn>
              <a:cxn ang="0">
                <a:pos x="786" y="42"/>
              </a:cxn>
              <a:cxn ang="0">
                <a:pos x="724" y="168"/>
              </a:cxn>
              <a:cxn ang="0">
                <a:pos x="734" y="296"/>
              </a:cxn>
              <a:cxn ang="0">
                <a:pos x="756" y="446"/>
              </a:cxn>
              <a:cxn ang="0">
                <a:pos x="668" y="518"/>
              </a:cxn>
              <a:cxn ang="0">
                <a:pos x="574" y="536"/>
              </a:cxn>
              <a:cxn ang="0">
                <a:pos x="320" y="472"/>
              </a:cxn>
              <a:cxn ang="0">
                <a:pos x="84" y="422"/>
              </a:cxn>
              <a:cxn ang="0">
                <a:pos x="68" y="748"/>
              </a:cxn>
              <a:cxn ang="0">
                <a:pos x="114" y="932"/>
              </a:cxn>
              <a:cxn ang="0">
                <a:pos x="178" y="974"/>
              </a:cxn>
              <a:cxn ang="0">
                <a:pos x="274" y="938"/>
              </a:cxn>
              <a:cxn ang="0">
                <a:pos x="350" y="952"/>
              </a:cxn>
              <a:cxn ang="0">
                <a:pos x="412" y="1024"/>
              </a:cxn>
              <a:cxn ang="0">
                <a:pos x="424" y="1194"/>
              </a:cxn>
              <a:cxn ang="0">
                <a:pos x="386" y="1426"/>
              </a:cxn>
              <a:cxn ang="0">
                <a:pos x="322" y="1496"/>
              </a:cxn>
              <a:cxn ang="0">
                <a:pos x="206" y="1484"/>
              </a:cxn>
              <a:cxn ang="0">
                <a:pos x="72" y="1424"/>
              </a:cxn>
              <a:cxn ang="0">
                <a:pos x="14" y="1456"/>
              </a:cxn>
              <a:cxn ang="0">
                <a:pos x="0" y="1536"/>
              </a:cxn>
              <a:cxn ang="0">
                <a:pos x="60" y="1874"/>
              </a:cxn>
              <a:cxn ang="0">
                <a:pos x="162" y="2044"/>
              </a:cxn>
              <a:cxn ang="0">
                <a:pos x="530" y="2052"/>
              </a:cxn>
              <a:cxn ang="0">
                <a:pos x="690" y="2092"/>
              </a:cxn>
              <a:cxn ang="0">
                <a:pos x="700" y="2140"/>
              </a:cxn>
              <a:cxn ang="0">
                <a:pos x="658" y="2322"/>
              </a:cxn>
              <a:cxn ang="0">
                <a:pos x="644" y="2470"/>
              </a:cxn>
              <a:cxn ang="0">
                <a:pos x="730" y="2576"/>
              </a:cxn>
              <a:cxn ang="0">
                <a:pos x="900" y="2598"/>
              </a:cxn>
              <a:cxn ang="0">
                <a:pos x="1044" y="2520"/>
              </a:cxn>
              <a:cxn ang="0">
                <a:pos x="1070" y="2370"/>
              </a:cxn>
              <a:cxn ang="0">
                <a:pos x="1030" y="2206"/>
              </a:cxn>
              <a:cxn ang="0">
                <a:pos x="1016" y="2142"/>
              </a:cxn>
              <a:cxn ang="0">
                <a:pos x="1082" y="2076"/>
              </a:cxn>
              <a:cxn ang="0">
                <a:pos x="1432" y="2040"/>
              </a:cxn>
              <a:cxn ang="0">
                <a:pos x="1740" y="1830"/>
              </a:cxn>
              <a:cxn ang="0">
                <a:pos x="1722" y="1686"/>
              </a:cxn>
              <a:cxn ang="0">
                <a:pos x="1646" y="1654"/>
              </a:cxn>
              <a:cxn ang="0">
                <a:pos x="1500" y="1650"/>
              </a:cxn>
              <a:cxn ang="0">
                <a:pos x="1430" y="1584"/>
              </a:cxn>
              <a:cxn ang="0">
                <a:pos x="1400" y="1464"/>
              </a:cxn>
              <a:cxn ang="0">
                <a:pos x="1426" y="1278"/>
              </a:cxn>
              <a:cxn ang="0">
                <a:pos x="1476" y="1174"/>
              </a:cxn>
              <a:cxn ang="0">
                <a:pos x="1540" y="1156"/>
              </a:cxn>
              <a:cxn ang="0">
                <a:pos x="1698" y="1236"/>
              </a:cxn>
              <a:cxn ang="0">
                <a:pos x="1776" y="1252"/>
              </a:cxn>
              <a:cxn ang="0">
                <a:pos x="1854" y="1176"/>
              </a:cxn>
              <a:cxn ang="0">
                <a:pos x="1906" y="990"/>
              </a:cxn>
            </a:cxnLst>
            <a:rect l="0" t="0" r="r" b="b"/>
            <a:pathLst>
              <a:path w="1912" h="2600">
                <a:moveTo>
                  <a:pt x="1912" y="880"/>
                </a:moveTo>
                <a:lnTo>
                  <a:pt x="1912" y="880"/>
                </a:lnTo>
                <a:lnTo>
                  <a:pt x="1904" y="786"/>
                </a:lnTo>
                <a:lnTo>
                  <a:pt x="1900" y="738"/>
                </a:lnTo>
                <a:lnTo>
                  <a:pt x="1894" y="694"/>
                </a:lnTo>
                <a:lnTo>
                  <a:pt x="1886" y="656"/>
                </a:lnTo>
                <a:lnTo>
                  <a:pt x="1880" y="640"/>
                </a:lnTo>
                <a:lnTo>
                  <a:pt x="1874" y="628"/>
                </a:lnTo>
                <a:lnTo>
                  <a:pt x="1868" y="620"/>
                </a:lnTo>
                <a:lnTo>
                  <a:pt x="1858" y="614"/>
                </a:lnTo>
                <a:lnTo>
                  <a:pt x="1850" y="612"/>
                </a:lnTo>
                <a:lnTo>
                  <a:pt x="1838" y="614"/>
                </a:lnTo>
                <a:lnTo>
                  <a:pt x="1838" y="614"/>
                </a:lnTo>
                <a:lnTo>
                  <a:pt x="1822" y="620"/>
                </a:lnTo>
                <a:lnTo>
                  <a:pt x="1800" y="624"/>
                </a:lnTo>
                <a:lnTo>
                  <a:pt x="1736" y="632"/>
                </a:lnTo>
                <a:lnTo>
                  <a:pt x="1652" y="636"/>
                </a:lnTo>
                <a:lnTo>
                  <a:pt x="1560" y="638"/>
                </a:lnTo>
                <a:lnTo>
                  <a:pt x="1512" y="636"/>
                </a:lnTo>
                <a:lnTo>
                  <a:pt x="1464" y="634"/>
                </a:lnTo>
                <a:lnTo>
                  <a:pt x="1420" y="630"/>
                </a:lnTo>
                <a:lnTo>
                  <a:pt x="1376" y="626"/>
                </a:lnTo>
                <a:lnTo>
                  <a:pt x="1336" y="618"/>
                </a:lnTo>
                <a:lnTo>
                  <a:pt x="1300" y="610"/>
                </a:lnTo>
                <a:lnTo>
                  <a:pt x="1270" y="600"/>
                </a:lnTo>
                <a:lnTo>
                  <a:pt x="1258" y="594"/>
                </a:lnTo>
                <a:lnTo>
                  <a:pt x="1248" y="588"/>
                </a:lnTo>
                <a:lnTo>
                  <a:pt x="1248" y="588"/>
                </a:lnTo>
                <a:lnTo>
                  <a:pt x="1210" y="564"/>
                </a:lnTo>
                <a:lnTo>
                  <a:pt x="1176" y="546"/>
                </a:lnTo>
                <a:lnTo>
                  <a:pt x="1146" y="530"/>
                </a:lnTo>
                <a:lnTo>
                  <a:pt x="1134" y="520"/>
                </a:lnTo>
                <a:lnTo>
                  <a:pt x="1124" y="512"/>
                </a:lnTo>
                <a:lnTo>
                  <a:pt x="1116" y="502"/>
                </a:lnTo>
                <a:lnTo>
                  <a:pt x="1110" y="490"/>
                </a:lnTo>
                <a:lnTo>
                  <a:pt x="1106" y="476"/>
                </a:lnTo>
                <a:lnTo>
                  <a:pt x="1102" y="462"/>
                </a:lnTo>
                <a:lnTo>
                  <a:pt x="1104" y="444"/>
                </a:lnTo>
                <a:lnTo>
                  <a:pt x="1106" y="424"/>
                </a:lnTo>
                <a:lnTo>
                  <a:pt x="1110" y="402"/>
                </a:lnTo>
                <a:lnTo>
                  <a:pt x="1118" y="376"/>
                </a:lnTo>
                <a:lnTo>
                  <a:pt x="1118" y="376"/>
                </a:lnTo>
                <a:lnTo>
                  <a:pt x="1126" y="346"/>
                </a:lnTo>
                <a:lnTo>
                  <a:pt x="1132" y="316"/>
                </a:lnTo>
                <a:lnTo>
                  <a:pt x="1134" y="284"/>
                </a:lnTo>
                <a:lnTo>
                  <a:pt x="1132" y="254"/>
                </a:lnTo>
                <a:lnTo>
                  <a:pt x="1128" y="222"/>
                </a:lnTo>
                <a:lnTo>
                  <a:pt x="1122" y="190"/>
                </a:lnTo>
                <a:lnTo>
                  <a:pt x="1112" y="160"/>
                </a:lnTo>
                <a:lnTo>
                  <a:pt x="1100" y="132"/>
                </a:lnTo>
                <a:lnTo>
                  <a:pt x="1084" y="104"/>
                </a:lnTo>
                <a:lnTo>
                  <a:pt x="1068" y="80"/>
                </a:lnTo>
                <a:lnTo>
                  <a:pt x="1048" y="58"/>
                </a:lnTo>
                <a:lnTo>
                  <a:pt x="1024" y="38"/>
                </a:lnTo>
                <a:lnTo>
                  <a:pt x="1000" y="22"/>
                </a:lnTo>
                <a:lnTo>
                  <a:pt x="974" y="10"/>
                </a:lnTo>
                <a:lnTo>
                  <a:pt x="958" y="6"/>
                </a:lnTo>
                <a:lnTo>
                  <a:pt x="944" y="4"/>
                </a:lnTo>
                <a:lnTo>
                  <a:pt x="928" y="2"/>
                </a:lnTo>
                <a:lnTo>
                  <a:pt x="912" y="0"/>
                </a:lnTo>
                <a:lnTo>
                  <a:pt x="912" y="0"/>
                </a:lnTo>
                <a:lnTo>
                  <a:pt x="882" y="2"/>
                </a:lnTo>
                <a:lnTo>
                  <a:pt x="854" y="8"/>
                </a:lnTo>
                <a:lnTo>
                  <a:pt x="828" y="16"/>
                </a:lnTo>
                <a:lnTo>
                  <a:pt x="806" y="28"/>
                </a:lnTo>
                <a:lnTo>
                  <a:pt x="786" y="42"/>
                </a:lnTo>
                <a:lnTo>
                  <a:pt x="770" y="58"/>
                </a:lnTo>
                <a:lnTo>
                  <a:pt x="756" y="78"/>
                </a:lnTo>
                <a:lnTo>
                  <a:pt x="744" y="98"/>
                </a:lnTo>
                <a:lnTo>
                  <a:pt x="734" y="120"/>
                </a:lnTo>
                <a:lnTo>
                  <a:pt x="728" y="144"/>
                </a:lnTo>
                <a:lnTo>
                  <a:pt x="724" y="168"/>
                </a:lnTo>
                <a:lnTo>
                  <a:pt x="722" y="194"/>
                </a:lnTo>
                <a:lnTo>
                  <a:pt x="722" y="218"/>
                </a:lnTo>
                <a:lnTo>
                  <a:pt x="724" y="244"/>
                </a:lnTo>
                <a:lnTo>
                  <a:pt x="728" y="270"/>
                </a:lnTo>
                <a:lnTo>
                  <a:pt x="734" y="296"/>
                </a:lnTo>
                <a:lnTo>
                  <a:pt x="734" y="296"/>
                </a:lnTo>
                <a:lnTo>
                  <a:pt x="758" y="374"/>
                </a:lnTo>
                <a:lnTo>
                  <a:pt x="764" y="402"/>
                </a:lnTo>
                <a:lnTo>
                  <a:pt x="764" y="416"/>
                </a:lnTo>
                <a:lnTo>
                  <a:pt x="764" y="426"/>
                </a:lnTo>
                <a:lnTo>
                  <a:pt x="760" y="436"/>
                </a:lnTo>
                <a:lnTo>
                  <a:pt x="756" y="446"/>
                </a:lnTo>
                <a:lnTo>
                  <a:pt x="748" y="458"/>
                </a:lnTo>
                <a:lnTo>
                  <a:pt x="738" y="468"/>
                </a:lnTo>
                <a:lnTo>
                  <a:pt x="724" y="478"/>
                </a:lnTo>
                <a:lnTo>
                  <a:pt x="708" y="490"/>
                </a:lnTo>
                <a:lnTo>
                  <a:pt x="668" y="518"/>
                </a:lnTo>
                <a:lnTo>
                  <a:pt x="668" y="518"/>
                </a:lnTo>
                <a:lnTo>
                  <a:pt x="654" y="524"/>
                </a:lnTo>
                <a:lnTo>
                  <a:pt x="640" y="528"/>
                </a:lnTo>
                <a:lnTo>
                  <a:pt x="626" y="532"/>
                </a:lnTo>
                <a:lnTo>
                  <a:pt x="610" y="536"/>
                </a:lnTo>
                <a:lnTo>
                  <a:pt x="592" y="536"/>
                </a:lnTo>
                <a:lnTo>
                  <a:pt x="574" y="536"/>
                </a:lnTo>
                <a:lnTo>
                  <a:pt x="536" y="534"/>
                </a:lnTo>
                <a:lnTo>
                  <a:pt x="494" y="526"/>
                </a:lnTo>
                <a:lnTo>
                  <a:pt x="452" y="516"/>
                </a:lnTo>
                <a:lnTo>
                  <a:pt x="408" y="504"/>
                </a:lnTo>
                <a:lnTo>
                  <a:pt x="364" y="488"/>
                </a:lnTo>
                <a:lnTo>
                  <a:pt x="320" y="472"/>
                </a:lnTo>
                <a:lnTo>
                  <a:pt x="278" y="454"/>
                </a:lnTo>
                <a:lnTo>
                  <a:pt x="202" y="420"/>
                </a:lnTo>
                <a:lnTo>
                  <a:pt x="140" y="388"/>
                </a:lnTo>
                <a:lnTo>
                  <a:pt x="98" y="366"/>
                </a:lnTo>
                <a:lnTo>
                  <a:pt x="98" y="366"/>
                </a:lnTo>
                <a:lnTo>
                  <a:pt x="84" y="422"/>
                </a:lnTo>
                <a:lnTo>
                  <a:pt x="72" y="472"/>
                </a:lnTo>
                <a:lnTo>
                  <a:pt x="64" y="518"/>
                </a:lnTo>
                <a:lnTo>
                  <a:pt x="60" y="566"/>
                </a:lnTo>
                <a:lnTo>
                  <a:pt x="58" y="620"/>
                </a:lnTo>
                <a:lnTo>
                  <a:pt x="62" y="678"/>
                </a:lnTo>
                <a:lnTo>
                  <a:pt x="68" y="748"/>
                </a:lnTo>
                <a:lnTo>
                  <a:pt x="80" y="832"/>
                </a:lnTo>
                <a:lnTo>
                  <a:pt x="80" y="832"/>
                </a:lnTo>
                <a:lnTo>
                  <a:pt x="90" y="874"/>
                </a:lnTo>
                <a:lnTo>
                  <a:pt x="100" y="906"/>
                </a:lnTo>
                <a:lnTo>
                  <a:pt x="106" y="920"/>
                </a:lnTo>
                <a:lnTo>
                  <a:pt x="114" y="932"/>
                </a:lnTo>
                <a:lnTo>
                  <a:pt x="120" y="942"/>
                </a:lnTo>
                <a:lnTo>
                  <a:pt x="128" y="950"/>
                </a:lnTo>
                <a:lnTo>
                  <a:pt x="136" y="958"/>
                </a:lnTo>
                <a:lnTo>
                  <a:pt x="144" y="962"/>
                </a:lnTo>
                <a:lnTo>
                  <a:pt x="162" y="970"/>
                </a:lnTo>
                <a:lnTo>
                  <a:pt x="178" y="974"/>
                </a:lnTo>
                <a:lnTo>
                  <a:pt x="196" y="974"/>
                </a:lnTo>
                <a:lnTo>
                  <a:pt x="212" y="970"/>
                </a:lnTo>
                <a:lnTo>
                  <a:pt x="228" y="964"/>
                </a:lnTo>
                <a:lnTo>
                  <a:pt x="242" y="958"/>
                </a:lnTo>
                <a:lnTo>
                  <a:pt x="256" y="950"/>
                </a:lnTo>
                <a:lnTo>
                  <a:pt x="274" y="938"/>
                </a:lnTo>
                <a:lnTo>
                  <a:pt x="280" y="932"/>
                </a:lnTo>
                <a:lnTo>
                  <a:pt x="280" y="932"/>
                </a:lnTo>
                <a:lnTo>
                  <a:pt x="302" y="934"/>
                </a:lnTo>
                <a:lnTo>
                  <a:pt x="320" y="938"/>
                </a:lnTo>
                <a:lnTo>
                  <a:pt x="336" y="944"/>
                </a:lnTo>
                <a:lnTo>
                  <a:pt x="350" y="952"/>
                </a:lnTo>
                <a:lnTo>
                  <a:pt x="362" y="960"/>
                </a:lnTo>
                <a:lnTo>
                  <a:pt x="374" y="970"/>
                </a:lnTo>
                <a:lnTo>
                  <a:pt x="384" y="978"/>
                </a:lnTo>
                <a:lnTo>
                  <a:pt x="392" y="988"/>
                </a:lnTo>
                <a:lnTo>
                  <a:pt x="404" y="1008"/>
                </a:lnTo>
                <a:lnTo>
                  <a:pt x="412" y="1024"/>
                </a:lnTo>
                <a:lnTo>
                  <a:pt x="416" y="1040"/>
                </a:lnTo>
                <a:lnTo>
                  <a:pt x="416" y="1040"/>
                </a:lnTo>
                <a:lnTo>
                  <a:pt x="418" y="1060"/>
                </a:lnTo>
                <a:lnTo>
                  <a:pt x="422" y="1116"/>
                </a:lnTo>
                <a:lnTo>
                  <a:pt x="424" y="1154"/>
                </a:lnTo>
                <a:lnTo>
                  <a:pt x="424" y="1194"/>
                </a:lnTo>
                <a:lnTo>
                  <a:pt x="422" y="1238"/>
                </a:lnTo>
                <a:lnTo>
                  <a:pt x="418" y="1282"/>
                </a:lnTo>
                <a:lnTo>
                  <a:pt x="414" y="1328"/>
                </a:lnTo>
                <a:lnTo>
                  <a:pt x="406" y="1370"/>
                </a:lnTo>
                <a:lnTo>
                  <a:pt x="394" y="1408"/>
                </a:lnTo>
                <a:lnTo>
                  <a:pt x="386" y="1426"/>
                </a:lnTo>
                <a:lnTo>
                  <a:pt x="378" y="1442"/>
                </a:lnTo>
                <a:lnTo>
                  <a:pt x="370" y="1458"/>
                </a:lnTo>
                <a:lnTo>
                  <a:pt x="360" y="1470"/>
                </a:lnTo>
                <a:lnTo>
                  <a:pt x="348" y="1482"/>
                </a:lnTo>
                <a:lnTo>
                  <a:pt x="334" y="1490"/>
                </a:lnTo>
                <a:lnTo>
                  <a:pt x="322" y="1496"/>
                </a:lnTo>
                <a:lnTo>
                  <a:pt x="306" y="1500"/>
                </a:lnTo>
                <a:lnTo>
                  <a:pt x="290" y="1502"/>
                </a:lnTo>
                <a:lnTo>
                  <a:pt x="272" y="1500"/>
                </a:lnTo>
                <a:lnTo>
                  <a:pt x="272" y="1500"/>
                </a:lnTo>
                <a:lnTo>
                  <a:pt x="236" y="1492"/>
                </a:lnTo>
                <a:lnTo>
                  <a:pt x="206" y="1484"/>
                </a:lnTo>
                <a:lnTo>
                  <a:pt x="178" y="1476"/>
                </a:lnTo>
                <a:lnTo>
                  <a:pt x="156" y="1466"/>
                </a:lnTo>
                <a:lnTo>
                  <a:pt x="120" y="1450"/>
                </a:lnTo>
                <a:lnTo>
                  <a:pt x="92" y="1434"/>
                </a:lnTo>
                <a:lnTo>
                  <a:pt x="82" y="1428"/>
                </a:lnTo>
                <a:lnTo>
                  <a:pt x="72" y="1424"/>
                </a:lnTo>
                <a:lnTo>
                  <a:pt x="62" y="1424"/>
                </a:lnTo>
                <a:lnTo>
                  <a:pt x="54" y="1424"/>
                </a:lnTo>
                <a:lnTo>
                  <a:pt x="46" y="1426"/>
                </a:lnTo>
                <a:lnTo>
                  <a:pt x="36" y="1432"/>
                </a:lnTo>
                <a:lnTo>
                  <a:pt x="26" y="1442"/>
                </a:lnTo>
                <a:lnTo>
                  <a:pt x="14" y="1456"/>
                </a:lnTo>
                <a:lnTo>
                  <a:pt x="14" y="1456"/>
                </a:lnTo>
                <a:lnTo>
                  <a:pt x="10" y="1464"/>
                </a:lnTo>
                <a:lnTo>
                  <a:pt x="6" y="1474"/>
                </a:lnTo>
                <a:lnTo>
                  <a:pt x="2" y="1488"/>
                </a:lnTo>
                <a:lnTo>
                  <a:pt x="2" y="1502"/>
                </a:lnTo>
                <a:lnTo>
                  <a:pt x="0" y="1536"/>
                </a:lnTo>
                <a:lnTo>
                  <a:pt x="4" y="1578"/>
                </a:lnTo>
                <a:lnTo>
                  <a:pt x="8" y="1624"/>
                </a:lnTo>
                <a:lnTo>
                  <a:pt x="16" y="1674"/>
                </a:lnTo>
                <a:lnTo>
                  <a:pt x="26" y="1724"/>
                </a:lnTo>
                <a:lnTo>
                  <a:pt x="38" y="1776"/>
                </a:lnTo>
                <a:lnTo>
                  <a:pt x="60" y="1874"/>
                </a:lnTo>
                <a:lnTo>
                  <a:pt x="82" y="1960"/>
                </a:lnTo>
                <a:lnTo>
                  <a:pt x="106" y="2040"/>
                </a:lnTo>
                <a:lnTo>
                  <a:pt x="116" y="2040"/>
                </a:lnTo>
                <a:lnTo>
                  <a:pt x="116" y="2040"/>
                </a:lnTo>
                <a:lnTo>
                  <a:pt x="134" y="2044"/>
                </a:lnTo>
                <a:lnTo>
                  <a:pt x="162" y="2044"/>
                </a:lnTo>
                <a:lnTo>
                  <a:pt x="246" y="2044"/>
                </a:lnTo>
                <a:lnTo>
                  <a:pt x="354" y="2042"/>
                </a:lnTo>
                <a:lnTo>
                  <a:pt x="414" y="2044"/>
                </a:lnTo>
                <a:lnTo>
                  <a:pt x="474" y="2048"/>
                </a:lnTo>
                <a:lnTo>
                  <a:pt x="474" y="2048"/>
                </a:lnTo>
                <a:lnTo>
                  <a:pt x="530" y="2052"/>
                </a:lnTo>
                <a:lnTo>
                  <a:pt x="576" y="2056"/>
                </a:lnTo>
                <a:lnTo>
                  <a:pt x="614" y="2062"/>
                </a:lnTo>
                <a:lnTo>
                  <a:pt x="646" y="2068"/>
                </a:lnTo>
                <a:lnTo>
                  <a:pt x="668" y="2076"/>
                </a:lnTo>
                <a:lnTo>
                  <a:pt x="684" y="2086"/>
                </a:lnTo>
                <a:lnTo>
                  <a:pt x="690" y="2092"/>
                </a:lnTo>
                <a:lnTo>
                  <a:pt x="696" y="2098"/>
                </a:lnTo>
                <a:lnTo>
                  <a:pt x="698" y="2104"/>
                </a:lnTo>
                <a:lnTo>
                  <a:pt x="700" y="2110"/>
                </a:lnTo>
                <a:lnTo>
                  <a:pt x="700" y="2110"/>
                </a:lnTo>
                <a:lnTo>
                  <a:pt x="700" y="2124"/>
                </a:lnTo>
                <a:lnTo>
                  <a:pt x="700" y="2140"/>
                </a:lnTo>
                <a:lnTo>
                  <a:pt x="696" y="2164"/>
                </a:lnTo>
                <a:lnTo>
                  <a:pt x="692" y="2194"/>
                </a:lnTo>
                <a:lnTo>
                  <a:pt x="684" y="2230"/>
                </a:lnTo>
                <a:lnTo>
                  <a:pt x="674" y="2272"/>
                </a:lnTo>
                <a:lnTo>
                  <a:pt x="658" y="2322"/>
                </a:lnTo>
                <a:lnTo>
                  <a:pt x="658" y="2322"/>
                </a:lnTo>
                <a:lnTo>
                  <a:pt x="650" y="2348"/>
                </a:lnTo>
                <a:lnTo>
                  <a:pt x="644" y="2372"/>
                </a:lnTo>
                <a:lnTo>
                  <a:pt x="640" y="2398"/>
                </a:lnTo>
                <a:lnTo>
                  <a:pt x="638" y="2424"/>
                </a:lnTo>
                <a:lnTo>
                  <a:pt x="640" y="2448"/>
                </a:lnTo>
                <a:lnTo>
                  <a:pt x="644" y="2470"/>
                </a:lnTo>
                <a:lnTo>
                  <a:pt x="650" y="2492"/>
                </a:lnTo>
                <a:lnTo>
                  <a:pt x="658" y="2512"/>
                </a:lnTo>
                <a:lnTo>
                  <a:pt x="672" y="2530"/>
                </a:lnTo>
                <a:lnTo>
                  <a:pt x="688" y="2548"/>
                </a:lnTo>
                <a:lnTo>
                  <a:pt x="706" y="2562"/>
                </a:lnTo>
                <a:lnTo>
                  <a:pt x="730" y="2576"/>
                </a:lnTo>
                <a:lnTo>
                  <a:pt x="756" y="2586"/>
                </a:lnTo>
                <a:lnTo>
                  <a:pt x="786" y="2594"/>
                </a:lnTo>
                <a:lnTo>
                  <a:pt x="822" y="2598"/>
                </a:lnTo>
                <a:lnTo>
                  <a:pt x="860" y="2600"/>
                </a:lnTo>
                <a:lnTo>
                  <a:pt x="860" y="2600"/>
                </a:lnTo>
                <a:lnTo>
                  <a:pt x="900" y="2598"/>
                </a:lnTo>
                <a:lnTo>
                  <a:pt x="934" y="2592"/>
                </a:lnTo>
                <a:lnTo>
                  <a:pt x="964" y="2584"/>
                </a:lnTo>
                <a:lnTo>
                  <a:pt x="988" y="2572"/>
                </a:lnTo>
                <a:lnTo>
                  <a:pt x="1010" y="2556"/>
                </a:lnTo>
                <a:lnTo>
                  <a:pt x="1028" y="2538"/>
                </a:lnTo>
                <a:lnTo>
                  <a:pt x="1044" y="2520"/>
                </a:lnTo>
                <a:lnTo>
                  <a:pt x="1054" y="2498"/>
                </a:lnTo>
                <a:lnTo>
                  <a:pt x="1062" y="2474"/>
                </a:lnTo>
                <a:lnTo>
                  <a:pt x="1068" y="2450"/>
                </a:lnTo>
                <a:lnTo>
                  <a:pt x="1070" y="2424"/>
                </a:lnTo>
                <a:lnTo>
                  <a:pt x="1072" y="2396"/>
                </a:lnTo>
                <a:lnTo>
                  <a:pt x="1070" y="2370"/>
                </a:lnTo>
                <a:lnTo>
                  <a:pt x="1066" y="2342"/>
                </a:lnTo>
                <a:lnTo>
                  <a:pt x="1062" y="2314"/>
                </a:lnTo>
                <a:lnTo>
                  <a:pt x="1056" y="2286"/>
                </a:lnTo>
                <a:lnTo>
                  <a:pt x="1056" y="2286"/>
                </a:lnTo>
                <a:lnTo>
                  <a:pt x="1042" y="2240"/>
                </a:lnTo>
                <a:lnTo>
                  <a:pt x="1030" y="2206"/>
                </a:lnTo>
                <a:lnTo>
                  <a:pt x="1020" y="2184"/>
                </a:lnTo>
                <a:lnTo>
                  <a:pt x="1014" y="2168"/>
                </a:lnTo>
                <a:lnTo>
                  <a:pt x="1014" y="2162"/>
                </a:lnTo>
                <a:lnTo>
                  <a:pt x="1012" y="2156"/>
                </a:lnTo>
                <a:lnTo>
                  <a:pt x="1014" y="2150"/>
                </a:lnTo>
                <a:lnTo>
                  <a:pt x="1016" y="2142"/>
                </a:lnTo>
                <a:lnTo>
                  <a:pt x="1028" y="2124"/>
                </a:lnTo>
                <a:lnTo>
                  <a:pt x="1046" y="2098"/>
                </a:lnTo>
                <a:lnTo>
                  <a:pt x="1046" y="2098"/>
                </a:lnTo>
                <a:lnTo>
                  <a:pt x="1054" y="2090"/>
                </a:lnTo>
                <a:lnTo>
                  <a:pt x="1066" y="2082"/>
                </a:lnTo>
                <a:lnTo>
                  <a:pt x="1082" y="2076"/>
                </a:lnTo>
                <a:lnTo>
                  <a:pt x="1102" y="2070"/>
                </a:lnTo>
                <a:lnTo>
                  <a:pt x="1148" y="2062"/>
                </a:lnTo>
                <a:lnTo>
                  <a:pt x="1202" y="2056"/>
                </a:lnTo>
                <a:lnTo>
                  <a:pt x="1262" y="2050"/>
                </a:lnTo>
                <a:lnTo>
                  <a:pt x="1322" y="2046"/>
                </a:lnTo>
                <a:lnTo>
                  <a:pt x="1432" y="2040"/>
                </a:lnTo>
                <a:lnTo>
                  <a:pt x="1732" y="2040"/>
                </a:lnTo>
                <a:lnTo>
                  <a:pt x="1732" y="2040"/>
                </a:lnTo>
                <a:lnTo>
                  <a:pt x="1736" y="1994"/>
                </a:lnTo>
                <a:lnTo>
                  <a:pt x="1738" y="1946"/>
                </a:lnTo>
                <a:lnTo>
                  <a:pt x="1740" y="1890"/>
                </a:lnTo>
                <a:lnTo>
                  <a:pt x="1740" y="1830"/>
                </a:lnTo>
                <a:lnTo>
                  <a:pt x="1738" y="1772"/>
                </a:lnTo>
                <a:lnTo>
                  <a:pt x="1734" y="1744"/>
                </a:lnTo>
                <a:lnTo>
                  <a:pt x="1732" y="1722"/>
                </a:lnTo>
                <a:lnTo>
                  <a:pt x="1726" y="1702"/>
                </a:lnTo>
                <a:lnTo>
                  <a:pt x="1722" y="1686"/>
                </a:lnTo>
                <a:lnTo>
                  <a:pt x="1722" y="1686"/>
                </a:lnTo>
                <a:lnTo>
                  <a:pt x="1714" y="1674"/>
                </a:lnTo>
                <a:lnTo>
                  <a:pt x="1704" y="1666"/>
                </a:lnTo>
                <a:lnTo>
                  <a:pt x="1692" y="1660"/>
                </a:lnTo>
                <a:lnTo>
                  <a:pt x="1678" y="1656"/>
                </a:lnTo>
                <a:lnTo>
                  <a:pt x="1662" y="1654"/>
                </a:lnTo>
                <a:lnTo>
                  <a:pt x="1646" y="1654"/>
                </a:lnTo>
                <a:lnTo>
                  <a:pt x="1610" y="1656"/>
                </a:lnTo>
                <a:lnTo>
                  <a:pt x="1572" y="1658"/>
                </a:lnTo>
                <a:lnTo>
                  <a:pt x="1552" y="1658"/>
                </a:lnTo>
                <a:lnTo>
                  <a:pt x="1534" y="1658"/>
                </a:lnTo>
                <a:lnTo>
                  <a:pt x="1516" y="1654"/>
                </a:lnTo>
                <a:lnTo>
                  <a:pt x="1500" y="1650"/>
                </a:lnTo>
                <a:lnTo>
                  <a:pt x="1484" y="1642"/>
                </a:lnTo>
                <a:lnTo>
                  <a:pt x="1470" y="1632"/>
                </a:lnTo>
                <a:lnTo>
                  <a:pt x="1470" y="1632"/>
                </a:lnTo>
                <a:lnTo>
                  <a:pt x="1454" y="1618"/>
                </a:lnTo>
                <a:lnTo>
                  <a:pt x="1438" y="1596"/>
                </a:lnTo>
                <a:lnTo>
                  <a:pt x="1430" y="1584"/>
                </a:lnTo>
                <a:lnTo>
                  <a:pt x="1422" y="1570"/>
                </a:lnTo>
                <a:lnTo>
                  <a:pt x="1416" y="1554"/>
                </a:lnTo>
                <a:lnTo>
                  <a:pt x="1410" y="1534"/>
                </a:lnTo>
                <a:lnTo>
                  <a:pt x="1406" y="1514"/>
                </a:lnTo>
                <a:lnTo>
                  <a:pt x="1402" y="1490"/>
                </a:lnTo>
                <a:lnTo>
                  <a:pt x="1400" y="1464"/>
                </a:lnTo>
                <a:lnTo>
                  <a:pt x="1402" y="1434"/>
                </a:lnTo>
                <a:lnTo>
                  <a:pt x="1404" y="1400"/>
                </a:lnTo>
                <a:lnTo>
                  <a:pt x="1408" y="1364"/>
                </a:lnTo>
                <a:lnTo>
                  <a:pt x="1416" y="1324"/>
                </a:lnTo>
                <a:lnTo>
                  <a:pt x="1426" y="1278"/>
                </a:lnTo>
                <a:lnTo>
                  <a:pt x="1426" y="1278"/>
                </a:lnTo>
                <a:lnTo>
                  <a:pt x="1438" y="1238"/>
                </a:lnTo>
                <a:lnTo>
                  <a:pt x="1444" y="1220"/>
                </a:lnTo>
                <a:lnTo>
                  <a:pt x="1452" y="1206"/>
                </a:lnTo>
                <a:lnTo>
                  <a:pt x="1460" y="1192"/>
                </a:lnTo>
                <a:lnTo>
                  <a:pt x="1468" y="1182"/>
                </a:lnTo>
                <a:lnTo>
                  <a:pt x="1476" y="1174"/>
                </a:lnTo>
                <a:lnTo>
                  <a:pt x="1484" y="1166"/>
                </a:lnTo>
                <a:lnTo>
                  <a:pt x="1492" y="1160"/>
                </a:lnTo>
                <a:lnTo>
                  <a:pt x="1502" y="1158"/>
                </a:lnTo>
                <a:lnTo>
                  <a:pt x="1512" y="1156"/>
                </a:lnTo>
                <a:lnTo>
                  <a:pt x="1520" y="1154"/>
                </a:lnTo>
                <a:lnTo>
                  <a:pt x="1540" y="1156"/>
                </a:lnTo>
                <a:lnTo>
                  <a:pt x="1562" y="1162"/>
                </a:lnTo>
                <a:lnTo>
                  <a:pt x="1584" y="1172"/>
                </a:lnTo>
                <a:lnTo>
                  <a:pt x="1606" y="1184"/>
                </a:lnTo>
                <a:lnTo>
                  <a:pt x="1650" y="1210"/>
                </a:lnTo>
                <a:lnTo>
                  <a:pt x="1674" y="1224"/>
                </a:lnTo>
                <a:lnTo>
                  <a:pt x="1698" y="1236"/>
                </a:lnTo>
                <a:lnTo>
                  <a:pt x="1720" y="1246"/>
                </a:lnTo>
                <a:lnTo>
                  <a:pt x="1744" y="1252"/>
                </a:lnTo>
                <a:lnTo>
                  <a:pt x="1744" y="1252"/>
                </a:lnTo>
                <a:lnTo>
                  <a:pt x="1756" y="1254"/>
                </a:lnTo>
                <a:lnTo>
                  <a:pt x="1766" y="1254"/>
                </a:lnTo>
                <a:lnTo>
                  <a:pt x="1776" y="1252"/>
                </a:lnTo>
                <a:lnTo>
                  <a:pt x="1786" y="1248"/>
                </a:lnTo>
                <a:lnTo>
                  <a:pt x="1796" y="1244"/>
                </a:lnTo>
                <a:lnTo>
                  <a:pt x="1806" y="1238"/>
                </a:lnTo>
                <a:lnTo>
                  <a:pt x="1824" y="1222"/>
                </a:lnTo>
                <a:lnTo>
                  <a:pt x="1840" y="1200"/>
                </a:lnTo>
                <a:lnTo>
                  <a:pt x="1854" y="1176"/>
                </a:lnTo>
                <a:lnTo>
                  <a:pt x="1866" y="1148"/>
                </a:lnTo>
                <a:lnTo>
                  <a:pt x="1878" y="1120"/>
                </a:lnTo>
                <a:lnTo>
                  <a:pt x="1888" y="1088"/>
                </a:lnTo>
                <a:lnTo>
                  <a:pt x="1896" y="1056"/>
                </a:lnTo>
                <a:lnTo>
                  <a:pt x="1902" y="1022"/>
                </a:lnTo>
                <a:lnTo>
                  <a:pt x="1906" y="990"/>
                </a:lnTo>
                <a:lnTo>
                  <a:pt x="1910" y="960"/>
                </a:lnTo>
                <a:lnTo>
                  <a:pt x="1912" y="930"/>
                </a:lnTo>
                <a:lnTo>
                  <a:pt x="1912" y="904"/>
                </a:lnTo>
                <a:lnTo>
                  <a:pt x="1912" y="880"/>
                </a:lnTo>
                <a:lnTo>
                  <a:pt x="1912" y="880"/>
                </a:lnTo>
                <a:close/>
              </a:path>
            </a:pathLst>
          </a:custGeom>
          <a:solidFill>
            <a:schemeClr val="accent5">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100" b="1" dirty="0"/>
          </a:p>
        </p:txBody>
      </p:sp>
      <p:sp>
        <p:nvSpPr>
          <p:cNvPr id="16" name="Freeform 23" descr="Icon of question mark"/>
          <p:cNvSpPr>
            <a:spLocks noEditPoints="1"/>
          </p:cNvSpPr>
          <p:nvPr/>
        </p:nvSpPr>
        <p:spPr bwMode="auto">
          <a:xfrm>
            <a:off x="4752958" y="1686002"/>
            <a:ext cx="533488" cy="719984"/>
          </a:xfrm>
          <a:custGeom>
            <a:avLst/>
            <a:gdLst/>
            <a:ahLst/>
            <a:cxnLst>
              <a:cxn ang="0">
                <a:pos x="357" y="1068"/>
              </a:cxn>
              <a:cxn ang="0">
                <a:pos x="364" y="975"/>
              </a:cxn>
              <a:cxn ang="0">
                <a:pos x="380" y="900"/>
              </a:cxn>
              <a:cxn ang="0">
                <a:pos x="430" y="808"/>
              </a:cxn>
              <a:cxn ang="0">
                <a:pos x="483" y="748"/>
              </a:cxn>
              <a:cxn ang="0">
                <a:pos x="662" y="591"/>
              </a:cxn>
              <a:cxn ang="0">
                <a:pos x="700" y="556"/>
              </a:cxn>
              <a:cxn ang="0">
                <a:pos x="737" y="507"/>
              </a:cxn>
              <a:cxn ang="0">
                <a:pos x="750" y="461"/>
              </a:cxn>
              <a:cxn ang="0">
                <a:pos x="748" y="432"/>
              </a:cxn>
              <a:cxn ang="0">
                <a:pos x="735" y="397"/>
              </a:cxn>
              <a:cxn ang="0">
                <a:pos x="715" y="368"/>
              </a:cxn>
              <a:cxn ang="0">
                <a:pos x="695" y="355"/>
              </a:cxn>
              <a:cxn ang="0">
                <a:pos x="656" y="340"/>
              </a:cxn>
              <a:cxn ang="0">
                <a:pos x="609" y="335"/>
              </a:cxn>
              <a:cxn ang="0">
                <a:pos x="572" y="338"/>
              </a:cxn>
              <a:cxn ang="0">
                <a:pos x="523" y="355"/>
              </a:cxn>
              <a:cxn ang="0">
                <a:pos x="481" y="386"/>
              </a:cxn>
              <a:cxn ang="0">
                <a:pos x="459" y="417"/>
              </a:cxn>
              <a:cxn ang="0">
                <a:pos x="433" y="479"/>
              </a:cxn>
              <a:cxn ang="0">
                <a:pos x="417" y="563"/>
              </a:cxn>
              <a:cxn ang="0">
                <a:pos x="7" y="455"/>
              </a:cxn>
              <a:cxn ang="0">
                <a:pos x="33" y="351"/>
              </a:cxn>
              <a:cxn ang="0">
                <a:pos x="64" y="280"/>
              </a:cxn>
              <a:cxn ang="0">
                <a:pos x="102" y="216"/>
              </a:cxn>
              <a:cxn ang="0">
                <a:pos x="150" y="157"/>
              </a:cxn>
              <a:cxn ang="0">
                <a:pos x="187" y="123"/>
              </a:cxn>
              <a:cxn ang="0">
                <a:pos x="251" y="79"/>
              </a:cxn>
              <a:cxn ang="0">
                <a:pos x="325" y="44"/>
              </a:cxn>
              <a:cxn ang="0">
                <a:pos x="410" y="18"/>
              </a:cxn>
              <a:cxn ang="0">
                <a:pos x="507" y="4"/>
              </a:cxn>
              <a:cxn ang="0">
                <a:pos x="614" y="0"/>
              </a:cxn>
              <a:cxn ang="0">
                <a:pos x="726" y="5"/>
              </a:cxn>
              <a:cxn ang="0">
                <a:pos x="872" y="38"/>
              </a:cxn>
              <a:cxn ang="0">
                <a:pos x="993" y="97"/>
              </a:cxn>
              <a:cxn ang="0">
                <a:pos x="1040" y="132"/>
              </a:cxn>
              <a:cxn ang="0">
                <a:pos x="1097" y="188"/>
              </a:cxn>
              <a:cxn ang="0">
                <a:pos x="1141" y="252"/>
              </a:cxn>
              <a:cxn ang="0">
                <a:pos x="1170" y="322"/>
              </a:cxn>
              <a:cxn ang="0">
                <a:pos x="1187" y="397"/>
              </a:cxn>
              <a:cxn ang="0">
                <a:pos x="1190" y="450"/>
              </a:cxn>
              <a:cxn ang="0">
                <a:pos x="1183" y="518"/>
              </a:cxn>
              <a:cxn ang="0">
                <a:pos x="1161" y="585"/>
              </a:cxn>
              <a:cxn ang="0">
                <a:pos x="1139" y="627"/>
              </a:cxn>
              <a:cxn ang="0">
                <a:pos x="1086" y="697"/>
              </a:cxn>
              <a:cxn ang="0">
                <a:pos x="1004" y="775"/>
              </a:cxn>
              <a:cxn ang="0">
                <a:pos x="933" y="836"/>
              </a:cxn>
              <a:cxn ang="0">
                <a:pos x="828" y="929"/>
              </a:cxn>
              <a:cxn ang="0">
                <a:pos x="795" y="973"/>
              </a:cxn>
              <a:cxn ang="0">
                <a:pos x="783" y="1002"/>
              </a:cxn>
              <a:cxn ang="0">
                <a:pos x="768" y="1070"/>
              </a:cxn>
              <a:cxn ang="0">
                <a:pos x="344" y="1218"/>
              </a:cxn>
              <a:cxn ang="0">
                <a:pos x="344" y="1606"/>
              </a:cxn>
            </a:cxnLst>
            <a:rect l="0" t="0" r="r" b="b"/>
            <a:pathLst>
              <a:path w="1190" h="1606">
                <a:moveTo>
                  <a:pt x="766" y="1110"/>
                </a:moveTo>
                <a:lnTo>
                  <a:pt x="357" y="1110"/>
                </a:lnTo>
                <a:lnTo>
                  <a:pt x="357" y="1068"/>
                </a:lnTo>
                <a:lnTo>
                  <a:pt x="357" y="1068"/>
                </a:lnTo>
                <a:lnTo>
                  <a:pt x="358" y="1019"/>
                </a:lnTo>
                <a:lnTo>
                  <a:pt x="364" y="975"/>
                </a:lnTo>
                <a:lnTo>
                  <a:pt x="371" y="934"/>
                </a:lnTo>
                <a:lnTo>
                  <a:pt x="380" y="900"/>
                </a:lnTo>
                <a:lnTo>
                  <a:pt x="380" y="900"/>
                </a:lnTo>
                <a:lnTo>
                  <a:pt x="395" y="867"/>
                </a:lnTo>
                <a:lnTo>
                  <a:pt x="411" y="838"/>
                </a:lnTo>
                <a:lnTo>
                  <a:pt x="430" y="808"/>
                </a:lnTo>
                <a:lnTo>
                  <a:pt x="452" y="781"/>
                </a:lnTo>
                <a:lnTo>
                  <a:pt x="452" y="781"/>
                </a:lnTo>
                <a:lnTo>
                  <a:pt x="483" y="748"/>
                </a:lnTo>
                <a:lnTo>
                  <a:pt x="528" y="706"/>
                </a:lnTo>
                <a:lnTo>
                  <a:pt x="587" y="653"/>
                </a:lnTo>
                <a:lnTo>
                  <a:pt x="662" y="591"/>
                </a:lnTo>
                <a:lnTo>
                  <a:pt x="662" y="591"/>
                </a:lnTo>
                <a:lnTo>
                  <a:pt x="682" y="572"/>
                </a:lnTo>
                <a:lnTo>
                  <a:pt x="700" y="556"/>
                </a:lnTo>
                <a:lnTo>
                  <a:pt x="715" y="539"/>
                </a:lnTo>
                <a:lnTo>
                  <a:pt x="728" y="523"/>
                </a:lnTo>
                <a:lnTo>
                  <a:pt x="737" y="507"/>
                </a:lnTo>
                <a:lnTo>
                  <a:pt x="744" y="490"/>
                </a:lnTo>
                <a:lnTo>
                  <a:pt x="748" y="475"/>
                </a:lnTo>
                <a:lnTo>
                  <a:pt x="750" y="461"/>
                </a:lnTo>
                <a:lnTo>
                  <a:pt x="750" y="461"/>
                </a:lnTo>
                <a:lnTo>
                  <a:pt x="750" y="446"/>
                </a:lnTo>
                <a:lnTo>
                  <a:pt x="748" y="432"/>
                </a:lnTo>
                <a:lnTo>
                  <a:pt x="744" y="419"/>
                </a:lnTo>
                <a:lnTo>
                  <a:pt x="741" y="408"/>
                </a:lnTo>
                <a:lnTo>
                  <a:pt x="735" y="397"/>
                </a:lnTo>
                <a:lnTo>
                  <a:pt x="730" y="386"/>
                </a:lnTo>
                <a:lnTo>
                  <a:pt x="722" y="377"/>
                </a:lnTo>
                <a:lnTo>
                  <a:pt x="715" y="368"/>
                </a:lnTo>
                <a:lnTo>
                  <a:pt x="715" y="368"/>
                </a:lnTo>
                <a:lnTo>
                  <a:pt x="706" y="360"/>
                </a:lnTo>
                <a:lnTo>
                  <a:pt x="695" y="355"/>
                </a:lnTo>
                <a:lnTo>
                  <a:pt x="684" y="347"/>
                </a:lnTo>
                <a:lnTo>
                  <a:pt x="671" y="344"/>
                </a:lnTo>
                <a:lnTo>
                  <a:pt x="656" y="340"/>
                </a:lnTo>
                <a:lnTo>
                  <a:pt x="642" y="338"/>
                </a:lnTo>
                <a:lnTo>
                  <a:pt x="625" y="336"/>
                </a:lnTo>
                <a:lnTo>
                  <a:pt x="609" y="335"/>
                </a:lnTo>
                <a:lnTo>
                  <a:pt x="609" y="335"/>
                </a:lnTo>
                <a:lnTo>
                  <a:pt x="589" y="336"/>
                </a:lnTo>
                <a:lnTo>
                  <a:pt x="572" y="338"/>
                </a:lnTo>
                <a:lnTo>
                  <a:pt x="554" y="342"/>
                </a:lnTo>
                <a:lnTo>
                  <a:pt x="538" y="347"/>
                </a:lnTo>
                <a:lnTo>
                  <a:pt x="523" y="355"/>
                </a:lnTo>
                <a:lnTo>
                  <a:pt x="508" y="364"/>
                </a:lnTo>
                <a:lnTo>
                  <a:pt x="496" y="375"/>
                </a:lnTo>
                <a:lnTo>
                  <a:pt x="481" y="386"/>
                </a:lnTo>
                <a:lnTo>
                  <a:pt x="481" y="386"/>
                </a:lnTo>
                <a:lnTo>
                  <a:pt x="470" y="400"/>
                </a:lnTo>
                <a:lnTo>
                  <a:pt x="459" y="417"/>
                </a:lnTo>
                <a:lnTo>
                  <a:pt x="450" y="435"/>
                </a:lnTo>
                <a:lnTo>
                  <a:pt x="441" y="455"/>
                </a:lnTo>
                <a:lnTo>
                  <a:pt x="433" y="479"/>
                </a:lnTo>
                <a:lnTo>
                  <a:pt x="426" y="505"/>
                </a:lnTo>
                <a:lnTo>
                  <a:pt x="422" y="532"/>
                </a:lnTo>
                <a:lnTo>
                  <a:pt x="417" y="563"/>
                </a:lnTo>
                <a:lnTo>
                  <a:pt x="0" y="510"/>
                </a:lnTo>
                <a:lnTo>
                  <a:pt x="0" y="510"/>
                </a:lnTo>
                <a:lnTo>
                  <a:pt x="7" y="455"/>
                </a:lnTo>
                <a:lnTo>
                  <a:pt x="18" y="400"/>
                </a:lnTo>
                <a:lnTo>
                  <a:pt x="26" y="375"/>
                </a:lnTo>
                <a:lnTo>
                  <a:pt x="33" y="351"/>
                </a:lnTo>
                <a:lnTo>
                  <a:pt x="42" y="327"/>
                </a:lnTo>
                <a:lnTo>
                  <a:pt x="53" y="304"/>
                </a:lnTo>
                <a:lnTo>
                  <a:pt x="64" y="280"/>
                </a:lnTo>
                <a:lnTo>
                  <a:pt x="75" y="258"/>
                </a:lnTo>
                <a:lnTo>
                  <a:pt x="88" y="236"/>
                </a:lnTo>
                <a:lnTo>
                  <a:pt x="102" y="216"/>
                </a:lnTo>
                <a:lnTo>
                  <a:pt x="117" y="196"/>
                </a:lnTo>
                <a:lnTo>
                  <a:pt x="133" y="176"/>
                </a:lnTo>
                <a:lnTo>
                  <a:pt x="150" y="157"/>
                </a:lnTo>
                <a:lnTo>
                  <a:pt x="168" y="141"/>
                </a:lnTo>
                <a:lnTo>
                  <a:pt x="168" y="141"/>
                </a:lnTo>
                <a:lnTo>
                  <a:pt x="187" y="123"/>
                </a:lnTo>
                <a:lnTo>
                  <a:pt x="207" y="108"/>
                </a:lnTo>
                <a:lnTo>
                  <a:pt x="227" y="91"/>
                </a:lnTo>
                <a:lnTo>
                  <a:pt x="251" y="79"/>
                </a:lnTo>
                <a:lnTo>
                  <a:pt x="274" y="66"/>
                </a:lnTo>
                <a:lnTo>
                  <a:pt x="298" y="55"/>
                </a:lnTo>
                <a:lnTo>
                  <a:pt x="325" y="44"/>
                </a:lnTo>
                <a:lnTo>
                  <a:pt x="353" y="35"/>
                </a:lnTo>
                <a:lnTo>
                  <a:pt x="380" y="26"/>
                </a:lnTo>
                <a:lnTo>
                  <a:pt x="410" y="18"/>
                </a:lnTo>
                <a:lnTo>
                  <a:pt x="441" y="13"/>
                </a:lnTo>
                <a:lnTo>
                  <a:pt x="474" y="7"/>
                </a:lnTo>
                <a:lnTo>
                  <a:pt x="507" y="4"/>
                </a:lnTo>
                <a:lnTo>
                  <a:pt x="541" y="2"/>
                </a:lnTo>
                <a:lnTo>
                  <a:pt x="578" y="0"/>
                </a:lnTo>
                <a:lnTo>
                  <a:pt x="614" y="0"/>
                </a:lnTo>
                <a:lnTo>
                  <a:pt x="614" y="0"/>
                </a:lnTo>
                <a:lnTo>
                  <a:pt x="673" y="0"/>
                </a:lnTo>
                <a:lnTo>
                  <a:pt x="726" y="5"/>
                </a:lnTo>
                <a:lnTo>
                  <a:pt x="779" y="13"/>
                </a:lnTo>
                <a:lnTo>
                  <a:pt x="827" y="24"/>
                </a:lnTo>
                <a:lnTo>
                  <a:pt x="872" y="38"/>
                </a:lnTo>
                <a:lnTo>
                  <a:pt x="916" y="55"/>
                </a:lnTo>
                <a:lnTo>
                  <a:pt x="956" y="75"/>
                </a:lnTo>
                <a:lnTo>
                  <a:pt x="993" y="97"/>
                </a:lnTo>
                <a:lnTo>
                  <a:pt x="993" y="97"/>
                </a:lnTo>
                <a:lnTo>
                  <a:pt x="1017" y="113"/>
                </a:lnTo>
                <a:lnTo>
                  <a:pt x="1040" y="132"/>
                </a:lnTo>
                <a:lnTo>
                  <a:pt x="1061" y="150"/>
                </a:lnTo>
                <a:lnTo>
                  <a:pt x="1079" y="168"/>
                </a:lnTo>
                <a:lnTo>
                  <a:pt x="1097" y="188"/>
                </a:lnTo>
                <a:lnTo>
                  <a:pt x="1114" y="208"/>
                </a:lnTo>
                <a:lnTo>
                  <a:pt x="1128" y="230"/>
                </a:lnTo>
                <a:lnTo>
                  <a:pt x="1141" y="252"/>
                </a:lnTo>
                <a:lnTo>
                  <a:pt x="1152" y="274"/>
                </a:lnTo>
                <a:lnTo>
                  <a:pt x="1163" y="298"/>
                </a:lnTo>
                <a:lnTo>
                  <a:pt x="1170" y="322"/>
                </a:lnTo>
                <a:lnTo>
                  <a:pt x="1178" y="346"/>
                </a:lnTo>
                <a:lnTo>
                  <a:pt x="1183" y="371"/>
                </a:lnTo>
                <a:lnTo>
                  <a:pt x="1187" y="397"/>
                </a:lnTo>
                <a:lnTo>
                  <a:pt x="1189" y="422"/>
                </a:lnTo>
                <a:lnTo>
                  <a:pt x="1190" y="450"/>
                </a:lnTo>
                <a:lnTo>
                  <a:pt x="1190" y="450"/>
                </a:lnTo>
                <a:lnTo>
                  <a:pt x="1189" y="474"/>
                </a:lnTo>
                <a:lnTo>
                  <a:pt x="1187" y="496"/>
                </a:lnTo>
                <a:lnTo>
                  <a:pt x="1183" y="518"/>
                </a:lnTo>
                <a:lnTo>
                  <a:pt x="1178" y="541"/>
                </a:lnTo>
                <a:lnTo>
                  <a:pt x="1170" y="563"/>
                </a:lnTo>
                <a:lnTo>
                  <a:pt x="1161" y="585"/>
                </a:lnTo>
                <a:lnTo>
                  <a:pt x="1150" y="605"/>
                </a:lnTo>
                <a:lnTo>
                  <a:pt x="1139" y="627"/>
                </a:lnTo>
                <a:lnTo>
                  <a:pt x="1139" y="627"/>
                </a:lnTo>
                <a:lnTo>
                  <a:pt x="1125" y="649"/>
                </a:lnTo>
                <a:lnTo>
                  <a:pt x="1108" y="673"/>
                </a:lnTo>
                <a:lnTo>
                  <a:pt x="1086" y="697"/>
                </a:lnTo>
                <a:lnTo>
                  <a:pt x="1062" y="722"/>
                </a:lnTo>
                <a:lnTo>
                  <a:pt x="1035" y="748"/>
                </a:lnTo>
                <a:lnTo>
                  <a:pt x="1004" y="775"/>
                </a:lnTo>
                <a:lnTo>
                  <a:pt x="969" y="805"/>
                </a:lnTo>
                <a:lnTo>
                  <a:pt x="933" y="836"/>
                </a:lnTo>
                <a:lnTo>
                  <a:pt x="933" y="836"/>
                </a:lnTo>
                <a:lnTo>
                  <a:pt x="883" y="876"/>
                </a:lnTo>
                <a:lnTo>
                  <a:pt x="843" y="913"/>
                </a:lnTo>
                <a:lnTo>
                  <a:pt x="828" y="929"/>
                </a:lnTo>
                <a:lnTo>
                  <a:pt x="814" y="945"/>
                </a:lnTo>
                <a:lnTo>
                  <a:pt x="803" y="960"/>
                </a:lnTo>
                <a:lnTo>
                  <a:pt x="795" y="973"/>
                </a:lnTo>
                <a:lnTo>
                  <a:pt x="795" y="973"/>
                </a:lnTo>
                <a:lnTo>
                  <a:pt x="788" y="988"/>
                </a:lnTo>
                <a:lnTo>
                  <a:pt x="783" y="1002"/>
                </a:lnTo>
                <a:lnTo>
                  <a:pt x="777" y="1017"/>
                </a:lnTo>
                <a:lnTo>
                  <a:pt x="773" y="1033"/>
                </a:lnTo>
                <a:lnTo>
                  <a:pt x="768" y="1070"/>
                </a:lnTo>
                <a:lnTo>
                  <a:pt x="766" y="1110"/>
                </a:lnTo>
                <a:lnTo>
                  <a:pt x="766" y="1110"/>
                </a:lnTo>
                <a:close/>
                <a:moveTo>
                  <a:pt x="344" y="1218"/>
                </a:moveTo>
                <a:lnTo>
                  <a:pt x="781" y="1218"/>
                </a:lnTo>
                <a:lnTo>
                  <a:pt x="781" y="1606"/>
                </a:lnTo>
                <a:lnTo>
                  <a:pt x="344" y="1606"/>
                </a:lnTo>
                <a:lnTo>
                  <a:pt x="344" y="1218"/>
                </a:lnTo>
                <a:close/>
              </a:path>
            </a:pathLst>
          </a:custGeom>
          <a:solidFill>
            <a:schemeClr val="accent1">
              <a:lumMod val="50000"/>
            </a:schemeClr>
          </a:solidFill>
          <a:ln w="9525">
            <a:noFill/>
            <a:round/>
            <a:headEnd/>
            <a:tailEnd/>
          </a:ln>
        </p:spPr>
        <p:txBody>
          <a:bodyPr vert="horz" wrap="square" lIns="91416" tIns="45708" rIns="91416" bIns="45708" numCol="1" anchor="t" anchorCtr="0" compatLnSpc="1">
            <a:prstTxWarp prst="textNoShape">
              <a:avLst/>
            </a:prstTxWarp>
          </a:bodyPr>
          <a:lstStyle/>
          <a:p>
            <a:endParaRPr lang="en-US" sz="2399" dirty="0"/>
          </a:p>
        </p:txBody>
      </p:sp>
    </p:spTree>
    <p:extLst>
      <p:ext uri="{BB962C8B-B14F-4D97-AF65-F5344CB8AC3E}">
        <p14:creationId xmlns:p14="http://schemas.microsoft.com/office/powerpoint/2010/main" val="3228269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cs typeface="B Titr" panose="00000700000000000000" pitchFamily="2" charset="-78"/>
              </a:rPr>
              <a:t> بیان مسئله چیست؟</a:t>
            </a:r>
            <a:endParaRPr lang="en-US" dirty="0"/>
          </a:p>
        </p:txBody>
      </p:sp>
      <p:sp>
        <p:nvSpPr>
          <p:cNvPr id="3" name="Rectangle 2"/>
          <p:cNvSpPr/>
          <p:nvPr/>
        </p:nvSpPr>
        <p:spPr>
          <a:xfrm>
            <a:off x="549795" y="1905506"/>
            <a:ext cx="4680521" cy="3785652"/>
          </a:xfrm>
          <a:prstGeom prst="rect">
            <a:avLst/>
          </a:prstGeom>
        </p:spPr>
        <p:txBody>
          <a:bodyPr wrap="square">
            <a:spAutoFit/>
          </a:bodyPr>
          <a:lstStyle/>
          <a:p>
            <a:pPr algn="justLow" rtl="1"/>
            <a:r>
              <a:rPr lang="fa-IR" dirty="0"/>
              <a:t>یک محقق برای جلب نظر صاحب نظران به موضوع </a:t>
            </a:r>
            <a:r>
              <a:rPr lang="fa-IR" dirty="0" smtClean="0"/>
              <a:t>تحقیق، </a:t>
            </a:r>
            <a:r>
              <a:rPr lang="fa-IR" dirty="0"/>
              <a:t>لازم است بیان مسئله‌ای را تنظیم نماید که آنان را نسبت به انجام آن مجاب نماید و اعضای شورای پژوهشی را قانع نماید که برای انجام تحقیق، بودجه پژوهشی اختصاص دهند. بنابراین در بیان مسئله باید به </a:t>
            </a:r>
            <a:r>
              <a:rPr lang="fa-IR" u="sng" dirty="0">
                <a:solidFill>
                  <a:schemeClr val="accent2">
                    <a:lumMod val="50000"/>
                  </a:schemeClr>
                </a:solidFill>
              </a:rPr>
              <a:t>ابعاد مختلف </a:t>
            </a:r>
            <a:r>
              <a:rPr lang="fa-IR" dirty="0"/>
              <a:t>موضوع، </a:t>
            </a:r>
            <a:r>
              <a:rPr lang="fa-IR" u="sng" dirty="0">
                <a:solidFill>
                  <a:schemeClr val="accent2">
                    <a:lumMod val="50000"/>
                  </a:schemeClr>
                </a:solidFill>
              </a:rPr>
              <a:t>دلایل</a:t>
            </a:r>
            <a:r>
              <a:rPr lang="fa-IR" dirty="0"/>
              <a:t> انجام تحقیق و </a:t>
            </a:r>
            <a:r>
              <a:rPr lang="fa-IR" u="sng" dirty="0">
                <a:solidFill>
                  <a:schemeClr val="accent2">
                    <a:lumMod val="50000"/>
                  </a:schemeClr>
                </a:solidFill>
              </a:rPr>
              <a:t>فواید</a:t>
            </a:r>
            <a:r>
              <a:rPr lang="fa-IR" dirty="0"/>
              <a:t> ناشی از تحقیق اشاره شود.</a:t>
            </a:r>
            <a:endParaRPr lang="en-US" dirty="0"/>
          </a:p>
        </p:txBody>
      </p:sp>
    </p:spTree>
    <p:extLst>
      <p:ext uri="{BB962C8B-B14F-4D97-AF65-F5344CB8AC3E}">
        <p14:creationId xmlns:p14="http://schemas.microsoft.com/office/powerpoint/2010/main" val="3735249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404664"/>
            <a:ext cx="10157354" cy="924520"/>
          </a:xfrm>
        </p:spPr>
        <p:txBody>
          <a:bodyPr/>
          <a:lstStyle/>
          <a:p>
            <a:pPr algn="ctr" rtl="1"/>
            <a:r>
              <a:rPr lang="fa-IR" dirty="0" smtClean="0">
                <a:cs typeface="B Titr" panose="00000700000000000000" pitchFamily="2" charset="-78"/>
              </a:rPr>
              <a:t>نگارش بیان مسئله</a:t>
            </a:r>
            <a:endParaRPr lang="en-US" dirty="0">
              <a:cs typeface="B Titr" panose="00000700000000000000" pitchFamily="2" charset="-78"/>
            </a:endParaRPr>
          </a:p>
        </p:txBody>
      </p:sp>
      <p:sp>
        <p:nvSpPr>
          <p:cNvPr id="3" name="Content Placeholder 2"/>
          <p:cNvSpPr>
            <a:spLocks noGrp="1"/>
          </p:cNvSpPr>
          <p:nvPr>
            <p:ph idx="1"/>
          </p:nvPr>
        </p:nvSpPr>
        <p:spPr>
          <a:xfrm>
            <a:off x="1117309" y="1838920"/>
            <a:ext cx="10157354" cy="4470400"/>
          </a:xfrm>
        </p:spPr>
        <p:txBody>
          <a:bodyPr>
            <a:normAutofit fontScale="85000" lnSpcReduction="10000"/>
          </a:bodyPr>
          <a:lstStyle/>
          <a:p>
            <a:pPr marL="0" indent="0" algn="r" rtl="1">
              <a:buNone/>
            </a:pPr>
            <a:r>
              <a:rPr lang="fa-IR" dirty="0"/>
              <a:t>ترتیب منطقی نگارش بیان </a:t>
            </a:r>
            <a:r>
              <a:rPr lang="fa-IR" dirty="0" smtClean="0"/>
              <a:t>مسئله </a:t>
            </a:r>
            <a:r>
              <a:rPr lang="fa-IR" dirty="0"/>
              <a:t>به صورت زیر </a:t>
            </a:r>
            <a:r>
              <a:rPr lang="fa-IR" dirty="0" smtClean="0"/>
              <a:t>است:</a:t>
            </a:r>
          </a:p>
          <a:p>
            <a:pPr algn="r" rtl="1">
              <a:buClr>
                <a:schemeClr val="accent2">
                  <a:lumMod val="50000"/>
                </a:schemeClr>
              </a:buClr>
              <a:buFont typeface="Wingdings" panose="05000000000000000000" pitchFamily="2" charset="2"/>
              <a:buChar char="§"/>
            </a:pPr>
            <a:r>
              <a:rPr lang="fa-IR" dirty="0" smtClean="0"/>
              <a:t>تعریف مسئله (تعریف واژه های تخصصی)</a:t>
            </a:r>
          </a:p>
          <a:p>
            <a:pPr algn="r" rtl="1">
              <a:buClr>
                <a:schemeClr val="accent2">
                  <a:lumMod val="50000"/>
                </a:schemeClr>
              </a:buClr>
              <a:buFont typeface="Wingdings" panose="05000000000000000000" pitchFamily="2" charset="2"/>
              <a:buChar char="§"/>
            </a:pPr>
            <a:r>
              <a:rPr lang="fa-IR" dirty="0" smtClean="0"/>
              <a:t>وسعت مسئله (فراوانی</a:t>
            </a:r>
            <a:r>
              <a:rPr lang="fa-IR" dirty="0"/>
              <a:t>، </a:t>
            </a:r>
            <a:r>
              <a:rPr lang="fa-IR" dirty="0" smtClean="0"/>
              <a:t>شیوع و بروز به ترتیب در جهان، ایران، منطقه و گروه مورد مطالعه) </a:t>
            </a:r>
          </a:p>
          <a:p>
            <a:pPr algn="r" rtl="1">
              <a:buClr>
                <a:schemeClr val="accent2">
                  <a:lumMod val="50000"/>
                </a:schemeClr>
              </a:buClr>
              <a:buFont typeface="Wingdings" panose="05000000000000000000" pitchFamily="2" charset="2"/>
              <a:buChar char="§"/>
            </a:pPr>
            <a:r>
              <a:rPr lang="fa-IR" dirty="0" smtClean="0"/>
              <a:t>شدت مسئله (عوارض ناشی از تداوم مشکل، عواقب عدم توجه)</a:t>
            </a:r>
          </a:p>
          <a:p>
            <a:pPr algn="r" rtl="1">
              <a:buClr>
                <a:schemeClr val="accent2">
                  <a:lumMod val="50000"/>
                </a:schemeClr>
              </a:buClr>
              <a:buFont typeface="Wingdings" panose="05000000000000000000" pitchFamily="2" charset="2"/>
              <a:buChar char="§"/>
            </a:pPr>
            <a:r>
              <a:rPr lang="fa-IR" dirty="0" smtClean="0"/>
              <a:t>شرایط و مطالعات موجود و اقدامات </a:t>
            </a:r>
            <a:r>
              <a:rPr lang="fa-IR" dirty="0"/>
              <a:t>اتخاذ </a:t>
            </a:r>
            <a:r>
              <a:rPr lang="fa-IR" dirty="0" smtClean="0"/>
              <a:t>شده موجود و مقایسه آن ها</a:t>
            </a:r>
          </a:p>
          <a:p>
            <a:pPr algn="r" rtl="1">
              <a:buClr>
                <a:schemeClr val="accent2">
                  <a:lumMod val="50000"/>
                </a:schemeClr>
              </a:buClr>
              <a:buFont typeface="Wingdings" panose="05000000000000000000" pitchFamily="2" charset="2"/>
              <a:buChar char="§"/>
            </a:pPr>
            <a:r>
              <a:rPr lang="fa-IR" dirty="0" smtClean="0"/>
              <a:t>تحلیل مسئله (تناقضات موجود، چه مانده است؟)</a:t>
            </a:r>
          </a:p>
          <a:p>
            <a:pPr algn="r" rtl="1">
              <a:buClr>
                <a:schemeClr val="accent2">
                  <a:lumMod val="50000"/>
                </a:schemeClr>
              </a:buClr>
              <a:buFont typeface="Wingdings" panose="05000000000000000000" pitchFamily="2" charset="2"/>
              <a:buChar char="§"/>
            </a:pPr>
            <a:r>
              <a:rPr lang="fa-IR" dirty="0" smtClean="0"/>
              <a:t>ضرورت اجرای تحقیق</a:t>
            </a:r>
          </a:p>
          <a:p>
            <a:pPr algn="r" rtl="1">
              <a:buClr>
                <a:schemeClr val="accent2">
                  <a:lumMod val="50000"/>
                </a:schemeClr>
              </a:buClr>
              <a:buFont typeface="Wingdings" panose="05000000000000000000" pitchFamily="2" charset="2"/>
              <a:buChar char="§"/>
            </a:pPr>
            <a:r>
              <a:rPr lang="fa-IR" dirty="0" smtClean="0"/>
              <a:t>اشاره </a:t>
            </a:r>
            <a:r>
              <a:rPr lang="fa-IR" dirty="0"/>
              <a:t>مختصر به آنچه می خواهد انجام شود </a:t>
            </a:r>
            <a:r>
              <a:rPr lang="fa-IR" dirty="0" smtClean="0"/>
              <a:t>(هدف </a:t>
            </a:r>
            <a:r>
              <a:rPr lang="fa-IR" dirty="0"/>
              <a:t>کلی و جمعیت مورد </a:t>
            </a:r>
            <a:r>
              <a:rPr lang="fa-IR" dirty="0" smtClean="0"/>
              <a:t>مطالعه)</a:t>
            </a:r>
          </a:p>
          <a:p>
            <a:pPr algn="r" rtl="1">
              <a:buClr>
                <a:schemeClr val="accent2">
                  <a:lumMod val="50000"/>
                </a:schemeClr>
              </a:buClr>
              <a:buFont typeface="Wingdings" panose="05000000000000000000" pitchFamily="2" charset="2"/>
              <a:buChar char="§"/>
            </a:pPr>
            <a:r>
              <a:rPr lang="fa-IR" dirty="0" smtClean="0"/>
              <a:t>تعیین هدف کاربردی (نتیجه مورد انتظار محقق)</a:t>
            </a:r>
            <a:endParaRPr lang="en-US" dirty="0"/>
          </a:p>
        </p:txBody>
      </p:sp>
      <p:cxnSp>
        <p:nvCxnSpPr>
          <p:cNvPr id="4" name="Straight Connector 3"/>
          <p:cNvCxnSpPr/>
          <p:nvPr/>
        </p:nvCxnSpPr>
        <p:spPr>
          <a:xfrm>
            <a:off x="2277988" y="1556792"/>
            <a:ext cx="820891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spTree>
    <p:extLst>
      <p:ext uri="{BB962C8B-B14F-4D97-AF65-F5344CB8AC3E}">
        <p14:creationId xmlns:p14="http://schemas.microsoft.com/office/powerpoint/2010/main" val="426855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332656"/>
            <a:ext cx="10157354" cy="964952"/>
          </a:xfrm>
        </p:spPr>
        <p:txBody>
          <a:bodyPr/>
          <a:lstStyle/>
          <a:p>
            <a:pPr algn="ctr"/>
            <a:r>
              <a:rPr lang="fa-IR" dirty="0" smtClean="0">
                <a:cs typeface="B Titr" panose="00000700000000000000" pitchFamily="2" charset="-78"/>
              </a:rPr>
              <a:t>نمای شماتیک بیان مسئله</a:t>
            </a:r>
            <a:endParaRPr lang="en-US" dirty="0">
              <a:cs typeface="B Titr" panose="00000700000000000000" pitchFamily="2" charset="-78"/>
            </a:endParaRPr>
          </a:p>
        </p:txBody>
      </p:sp>
      <p:sp>
        <p:nvSpPr>
          <p:cNvPr id="4" name="Isosceles Triangle 3"/>
          <p:cNvSpPr/>
          <p:nvPr/>
        </p:nvSpPr>
        <p:spPr>
          <a:xfrm rot="10800000">
            <a:off x="3214092" y="1556792"/>
            <a:ext cx="5760640" cy="5184576"/>
          </a:xfrm>
          <a:prstGeom prst="triangl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574132" y="1556792"/>
            <a:ext cx="5112568" cy="5429179"/>
          </a:xfrm>
          <a:prstGeom prst="rect">
            <a:avLst/>
          </a:prstGeom>
          <a:noFill/>
        </p:spPr>
        <p:txBody>
          <a:bodyPr wrap="square" rtlCol="0">
            <a:spAutoFit/>
          </a:bodyPr>
          <a:lstStyle/>
          <a:p>
            <a:pPr algn="ctr" rtl="1">
              <a:lnSpc>
                <a:spcPct val="150000"/>
              </a:lnSpc>
            </a:pPr>
            <a:r>
              <a:rPr lang="fa-IR" spc="1000" dirty="0"/>
              <a:t>تعریف </a:t>
            </a:r>
            <a:r>
              <a:rPr lang="fa-IR" spc="1000" dirty="0" smtClean="0"/>
              <a:t>مسئله موجود</a:t>
            </a:r>
          </a:p>
          <a:p>
            <a:pPr algn="ctr" rtl="1">
              <a:lnSpc>
                <a:spcPct val="150000"/>
              </a:lnSpc>
            </a:pPr>
            <a:r>
              <a:rPr lang="fa-IR" spc="800" dirty="0" smtClean="0"/>
              <a:t>وسعت مسئله موجود</a:t>
            </a:r>
          </a:p>
          <a:p>
            <a:pPr algn="ctr" rtl="1">
              <a:lnSpc>
                <a:spcPct val="150000"/>
              </a:lnSpc>
            </a:pPr>
            <a:r>
              <a:rPr lang="fa-IR" spc="600" dirty="0" smtClean="0"/>
              <a:t>شدت مسئله موجود</a:t>
            </a:r>
          </a:p>
          <a:p>
            <a:pPr algn="ctr" rtl="1">
              <a:lnSpc>
                <a:spcPct val="150000"/>
              </a:lnSpc>
            </a:pPr>
            <a:r>
              <a:rPr lang="fa-IR" spc="400" dirty="0" smtClean="0"/>
              <a:t>شرایط موجود</a:t>
            </a:r>
          </a:p>
          <a:p>
            <a:pPr algn="ctr" rtl="1">
              <a:lnSpc>
                <a:spcPct val="150000"/>
              </a:lnSpc>
            </a:pPr>
            <a:r>
              <a:rPr lang="fa-IR" dirty="0" smtClean="0"/>
              <a:t>تحلیل </a:t>
            </a:r>
            <a:r>
              <a:rPr lang="fa-IR" dirty="0"/>
              <a:t>مسئله </a:t>
            </a:r>
            <a:endParaRPr lang="fa-IR" dirty="0" smtClean="0"/>
          </a:p>
          <a:p>
            <a:pPr algn="ctr" rtl="1">
              <a:lnSpc>
                <a:spcPct val="150000"/>
              </a:lnSpc>
            </a:pPr>
            <a:r>
              <a:rPr lang="fa-IR" spc="-150" dirty="0" smtClean="0"/>
              <a:t>ضرورت اجرا</a:t>
            </a:r>
            <a:endParaRPr lang="fa-IR" spc="-150" dirty="0"/>
          </a:p>
          <a:p>
            <a:pPr algn="ctr" rtl="1">
              <a:lnSpc>
                <a:spcPct val="150000"/>
              </a:lnSpc>
            </a:pPr>
            <a:r>
              <a:rPr lang="fa-IR" spc="-300" dirty="0" smtClean="0"/>
              <a:t>هدف اصلی</a:t>
            </a:r>
          </a:p>
          <a:p>
            <a:pPr algn="ctr" rtl="1">
              <a:lnSpc>
                <a:spcPct val="150000"/>
              </a:lnSpc>
            </a:pPr>
            <a:r>
              <a:rPr lang="fa-IR" spc="-300" dirty="0" smtClean="0"/>
              <a:t>هدف </a:t>
            </a:r>
          </a:p>
          <a:p>
            <a:pPr algn="ctr" rtl="1">
              <a:lnSpc>
                <a:spcPct val="150000"/>
              </a:lnSpc>
            </a:pPr>
            <a:r>
              <a:rPr lang="fa-IR" spc="-300" dirty="0" smtClean="0"/>
              <a:t>کاربردی </a:t>
            </a:r>
          </a:p>
          <a:p>
            <a:pPr>
              <a:lnSpc>
                <a:spcPct val="95000"/>
              </a:lnSpc>
            </a:pP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spTree>
    <p:extLst>
      <p:ext uri="{BB962C8B-B14F-4D97-AF65-F5344CB8AC3E}">
        <p14:creationId xmlns:p14="http://schemas.microsoft.com/office/powerpoint/2010/main" val="134570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9346" y="2564630"/>
            <a:ext cx="7008574" cy="1080394"/>
          </a:xfrm>
        </p:spPr>
        <p:txBody>
          <a:bodyPr>
            <a:normAutofit fontScale="90000"/>
          </a:bodyPr>
          <a:lstStyle/>
          <a:p>
            <a:pPr algn="ctr"/>
            <a:r>
              <a:rPr lang="fa-IR" dirty="0" smtClean="0">
                <a:cs typeface="B Titr" panose="00000700000000000000" pitchFamily="2" charset="-78"/>
              </a:rPr>
              <a:t>روش تحقیق</a:t>
            </a:r>
            <a:br>
              <a:rPr lang="fa-IR" dirty="0" smtClean="0">
                <a:cs typeface="B Titr" panose="00000700000000000000" pitchFamily="2" charset="-78"/>
              </a:rPr>
            </a:br>
            <a:r>
              <a:rPr lang="fa-IR" sz="2700" dirty="0" smtClean="0">
                <a:cs typeface="B Titr" panose="00000700000000000000" pitchFamily="2" charset="-78"/>
              </a:rPr>
              <a:t>در علوم پزشکی و بهداشتی</a:t>
            </a:r>
            <a:endParaRPr lang="en-US" dirty="0">
              <a:cs typeface="B Titr" panose="00000700000000000000" pitchFamily="2" charset="-78"/>
            </a:endParaRPr>
          </a:p>
        </p:txBody>
      </p:sp>
      <p:sp>
        <p:nvSpPr>
          <p:cNvPr id="5" name="Subtitle 4"/>
          <p:cNvSpPr>
            <a:spLocks noGrp="1"/>
          </p:cNvSpPr>
          <p:nvPr>
            <p:ph type="subTitle" idx="1"/>
          </p:nvPr>
        </p:nvSpPr>
        <p:spPr>
          <a:xfrm>
            <a:off x="4879346" y="4221088"/>
            <a:ext cx="7008574" cy="1244600"/>
          </a:xfrm>
        </p:spPr>
        <p:txBody>
          <a:bodyPr>
            <a:normAutofit lnSpcReduction="10000"/>
          </a:bodyPr>
          <a:lstStyle/>
          <a:p>
            <a:pPr algn="ctr" rtl="1"/>
            <a:r>
              <a:rPr lang="fa-IR" dirty="0" smtClean="0">
                <a:cs typeface="B Titr" panose="00000700000000000000" pitchFamily="2" charset="-78"/>
              </a:rPr>
              <a:t>مدرس: دکتر رقیه زارع</a:t>
            </a:r>
          </a:p>
          <a:p>
            <a:pPr algn="ctr" rtl="1"/>
            <a:endParaRPr lang="fa-IR" dirty="0" smtClean="0">
              <a:cs typeface="B Titr" panose="00000700000000000000" pitchFamily="2" charset="-78"/>
            </a:endParaRPr>
          </a:p>
          <a:p>
            <a:pPr algn="ctr" rtl="1"/>
            <a:r>
              <a:rPr lang="fa-IR" dirty="0" smtClean="0">
                <a:cs typeface="B Titr" panose="00000700000000000000" pitchFamily="2" charset="-78"/>
              </a:rPr>
              <a:t>مرکز توسعه تحقیقات بالینی پورسینا</a:t>
            </a:r>
            <a:endParaRPr lang="en-US" dirty="0">
              <a:cs typeface="B Titr" panose="00000700000000000000" pitchFamily="2"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4572" y="320934"/>
            <a:ext cx="1689373" cy="1668322"/>
          </a:xfrm>
          <a:prstGeom prst="rect">
            <a:avLst/>
          </a:prstGeom>
        </p:spPr>
      </p:pic>
      <p:sp>
        <p:nvSpPr>
          <p:cNvPr id="4" name="TextBox 3"/>
          <p:cNvSpPr txBox="1"/>
          <p:nvPr/>
        </p:nvSpPr>
        <p:spPr>
          <a:xfrm>
            <a:off x="4879347" y="6097854"/>
            <a:ext cx="7119722" cy="329321"/>
          </a:xfrm>
          <a:prstGeom prst="rect">
            <a:avLst/>
          </a:prstGeom>
          <a:noFill/>
        </p:spPr>
        <p:txBody>
          <a:bodyPr wrap="square" rtlCol="0">
            <a:spAutoFit/>
          </a:bodyPr>
          <a:lstStyle/>
          <a:p>
            <a:pPr algn="ctr" rtl="1">
              <a:lnSpc>
                <a:spcPct val="95000"/>
              </a:lnSpc>
            </a:pPr>
            <a:r>
              <a:rPr lang="fa-IR" sz="1600" u="sng" dirty="0" smtClean="0">
                <a:ln w="0"/>
                <a:solidFill>
                  <a:schemeClr val="tx2"/>
                </a:solidFill>
                <a:latin typeface="+mj-lt"/>
                <a:ea typeface="+mj-ea"/>
                <a:cs typeface="B Titr" panose="00000700000000000000" pitchFamily="2" charset="-78"/>
              </a:rPr>
              <a:t>روش </a:t>
            </a:r>
            <a:r>
              <a:rPr lang="fa-IR" sz="1600" u="sng" dirty="0">
                <a:ln w="0"/>
                <a:solidFill>
                  <a:schemeClr val="tx2"/>
                </a:solidFill>
                <a:latin typeface="+mj-lt"/>
                <a:ea typeface="+mj-ea"/>
                <a:cs typeface="B Titr" panose="00000700000000000000" pitchFamily="2" charset="-78"/>
              </a:rPr>
              <a:t>تحقیق در علوم پزشکی و بهداشتی با </a:t>
            </a:r>
            <a:r>
              <a:rPr lang="fa-IR" sz="1600" u="sng" dirty="0" smtClean="0">
                <a:ln w="0"/>
                <a:solidFill>
                  <a:schemeClr val="tx2"/>
                </a:solidFill>
                <a:latin typeface="+mj-lt"/>
                <a:ea typeface="+mj-ea"/>
                <a:cs typeface="B Titr" panose="00000700000000000000" pitchFamily="2" charset="-78"/>
              </a:rPr>
              <a:t>تأکید </a:t>
            </a:r>
            <a:r>
              <a:rPr lang="fa-IR" sz="1600" u="sng" dirty="0">
                <a:ln w="0"/>
                <a:solidFill>
                  <a:schemeClr val="tx2"/>
                </a:solidFill>
                <a:latin typeface="+mj-lt"/>
                <a:ea typeface="+mj-ea"/>
                <a:cs typeface="B Titr" panose="00000700000000000000" pitchFamily="2" charset="-78"/>
              </a:rPr>
              <a:t>بر اصول پروپوزال نویسی</a:t>
            </a:r>
            <a:endParaRPr lang="en-US" sz="1600" u="sng" dirty="0">
              <a:ln w="0"/>
              <a:solidFill>
                <a:schemeClr val="tx2"/>
              </a:solidFill>
              <a:latin typeface="+mj-lt"/>
              <a:ea typeface="+mj-ea"/>
              <a:cs typeface="B Titr" panose="00000700000000000000" pitchFamily="2" charset="-78"/>
            </a:endParaRPr>
          </a:p>
        </p:txBody>
      </p:sp>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004" y="0"/>
            <a:ext cx="6768752" cy="6885384"/>
          </a:xfrm>
          <a:prstGeom prst="rect">
            <a:avLst/>
          </a:prstGeom>
        </p:spPr>
      </p:pic>
    </p:spTree>
    <p:extLst>
      <p:ext uri="{BB962C8B-B14F-4D97-AF65-F5344CB8AC3E}">
        <p14:creationId xmlns:p14="http://schemas.microsoft.com/office/powerpoint/2010/main" val="379005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980" y="1196752"/>
            <a:ext cx="7333267" cy="4019897"/>
          </a:xfrm>
          <a:prstGeom prst="rect">
            <a:avLst/>
          </a:prstGeom>
        </p:spPr>
      </p:pic>
    </p:spTree>
    <p:extLst>
      <p:ext uri="{BB962C8B-B14F-4D97-AF65-F5344CB8AC3E}">
        <p14:creationId xmlns:p14="http://schemas.microsoft.com/office/powerpoint/2010/main" val="386023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260648"/>
            <a:ext cx="10157354" cy="1068536"/>
          </a:xfrm>
        </p:spPr>
        <p:txBody>
          <a:bodyPr/>
          <a:lstStyle/>
          <a:p>
            <a:pPr algn="ctr"/>
            <a:r>
              <a:rPr lang="fa-IR" dirty="0" smtClean="0">
                <a:cs typeface="B Titr" panose="00000700000000000000" pitchFamily="2" charset="-78"/>
              </a:rPr>
              <a:t>نکاتی در نوشتن بیان مسئله</a:t>
            </a:r>
            <a:endParaRPr lang="en-US" dirty="0">
              <a:cs typeface="B Titr" panose="00000700000000000000" pitchFamily="2" charset="-78"/>
            </a:endParaRPr>
          </a:p>
        </p:txBody>
      </p:sp>
      <p:sp>
        <p:nvSpPr>
          <p:cNvPr id="3" name="Content Placeholder 2"/>
          <p:cNvSpPr>
            <a:spLocks noGrp="1"/>
          </p:cNvSpPr>
          <p:nvPr>
            <p:ph sz="half" idx="1"/>
          </p:nvPr>
        </p:nvSpPr>
        <p:spPr>
          <a:xfrm>
            <a:off x="405780" y="2126952"/>
            <a:ext cx="5688633" cy="4470400"/>
          </a:xfrm>
        </p:spPr>
        <p:txBody>
          <a:bodyPr>
            <a:normAutofit/>
          </a:bodyPr>
          <a:lstStyle/>
          <a:p>
            <a:pPr algn="justLow" rtl="1">
              <a:buClr>
                <a:schemeClr val="accent2">
                  <a:lumMod val="50000"/>
                </a:schemeClr>
              </a:buClr>
              <a:buFont typeface="Wingdings" panose="05000000000000000000" pitchFamily="2" charset="2"/>
              <a:buChar char="q"/>
            </a:pPr>
            <a:r>
              <a:rPr lang="fa-IR" dirty="0"/>
              <a:t>کلیه مطالب ارائه شده دارای منبع </a:t>
            </a:r>
            <a:r>
              <a:rPr lang="fa-IR" dirty="0" smtClean="0"/>
              <a:t>باشد. </a:t>
            </a:r>
            <a:endParaRPr lang="fa-IR" dirty="0"/>
          </a:p>
          <a:p>
            <a:pPr algn="justLow" rtl="1">
              <a:buClr>
                <a:schemeClr val="accent2">
                  <a:lumMod val="50000"/>
                </a:schemeClr>
              </a:buClr>
              <a:buFont typeface="Wingdings" panose="05000000000000000000" pitchFamily="2" charset="2"/>
              <a:buChar char="q"/>
            </a:pPr>
            <a:r>
              <a:rPr lang="fa-IR" dirty="0" smtClean="0"/>
              <a:t>از </a:t>
            </a:r>
            <a:r>
              <a:rPr lang="fa-IR" dirty="0"/>
              <a:t>بیان احساسی خودداری </a:t>
            </a:r>
            <a:r>
              <a:rPr lang="fa-IR" dirty="0" smtClean="0"/>
              <a:t>شود.</a:t>
            </a:r>
          </a:p>
          <a:p>
            <a:pPr algn="justLow" rtl="1">
              <a:buClr>
                <a:schemeClr val="accent2">
                  <a:lumMod val="50000"/>
                </a:schemeClr>
              </a:buClr>
              <a:buFont typeface="Wingdings" panose="05000000000000000000" pitchFamily="2" charset="2"/>
              <a:buChar char="q"/>
            </a:pPr>
            <a:r>
              <a:rPr lang="fa-IR" dirty="0"/>
              <a:t>نوشتن هدف اصلی و هدف کاربردی در پایان بیان مسئله جدی گرفته </a:t>
            </a:r>
            <a:r>
              <a:rPr lang="fa-IR" dirty="0" smtClean="0"/>
              <a:t>شود.</a:t>
            </a:r>
          </a:p>
          <a:p>
            <a:pPr algn="justLow" rtl="1">
              <a:buClr>
                <a:schemeClr val="accent2">
                  <a:lumMod val="50000"/>
                </a:schemeClr>
              </a:buClr>
              <a:buFont typeface="Wingdings" panose="05000000000000000000" pitchFamily="2" charset="2"/>
              <a:buChar char="q"/>
            </a:pPr>
            <a:r>
              <a:rPr lang="fa-IR" dirty="0" smtClean="0"/>
              <a:t>اگر واژه‌ای </a:t>
            </a:r>
            <a:r>
              <a:rPr lang="fa-IR" dirty="0"/>
              <a:t>باعث از هم گسیختگی مطلب اصلی می‌شود لازم است در قسمت تعریف واژه‌ها آورده </a:t>
            </a:r>
            <a:r>
              <a:rPr lang="fa-IR" dirty="0" smtClean="0"/>
              <a:t>شود.</a:t>
            </a:r>
            <a:endParaRPr lang="en-US" dirty="0"/>
          </a:p>
        </p:txBody>
      </p:sp>
      <p:sp>
        <p:nvSpPr>
          <p:cNvPr id="4" name="Content Placeholder 3"/>
          <p:cNvSpPr>
            <a:spLocks noGrp="1"/>
          </p:cNvSpPr>
          <p:nvPr>
            <p:ph sz="half" idx="2"/>
          </p:nvPr>
        </p:nvSpPr>
        <p:spPr>
          <a:xfrm>
            <a:off x="6094413" y="2054944"/>
            <a:ext cx="5616623" cy="4470400"/>
          </a:xfrm>
        </p:spPr>
        <p:txBody>
          <a:bodyPr>
            <a:normAutofit/>
          </a:bodyPr>
          <a:lstStyle/>
          <a:p>
            <a:pPr algn="justLow" rtl="1">
              <a:buClr>
                <a:schemeClr val="accent2">
                  <a:lumMod val="50000"/>
                </a:schemeClr>
              </a:buClr>
              <a:buFont typeface="Wingdings" panose="05000000000000000000" pitchFamily="2" charset="2"/>
              <a:buChar char="q"/>
            </a:pPr>
            <a:r>
              <a:rPr lang="fa-IR" dirty="0"/>
              <a:t>کوتاه مختصر و از سوی دیگر کامل </a:t>
            </a:r>
            <a:r>
              <a:rPr lang="fa-IR" dirty="0" smtClean="0"/>
              <a:t>باشد. </a:t>
            </a:r>
          </a:p>
          <a:p>
            <a:pPr algn="justLow" rtl="1">
              <a:buClr>
                <a:schemeClr val="accent2">
                  <a:lumMod val="50000"/>
                </a:schemeClr>
              </a:buClr>
              <a:buFont typeface="Wingdings" panose="05000000000000000000" pitchFamily="2" charset="2"/>
              <a:buChar char="q"/>
            </a:pPr>
            <a:r>
              <a:rPr lang="fa-IR" dirty="0" smtClean="0"/>
              <a:t>با </a:t>
            </a:r>
            <a:r>
              <a:rPr lang="fa-IR" dirty="0"/>
              <a:t>عنوان تطبیق داشته </a:t>
            </a:r>
            <a:r>
              <a:rPr lang="fa-IR" dirty="0" smtClean="0"/>
              <a:t>باشد. </a:t>
            </a:r>
          </a:p>
          <a:p>
            <a:pPr algn="justLow" rtl="1">
              <a:buClr>
                <a:schemeClr val="accent2">
                  <a:lumMod val="50000"/>
                </a:schemeClr>
              </a:buClr>
              <a:buFont typeface="Wingdings" panose="05000000000000000000" pitchFamily="2" charset="2"/>
              <a:buChar char="q"/>
            </a:pPr>
            <a:r>
              <a:rPr lang="fa-IR" dirty="0" smtClean="0"/>
              <a:t>به </a:t>
            </a:r>
            <a:r>
              <a:rPr lang="fa-IR" dirty="0"/>
              <a:t>ترتیب ارائه شود اما نیاز به زیر عنوان وجود </a:t>
            </a:r>
            <a:r>
              <a:rPr lang="fa-IR" dirty="0" smtClean="0"/>
              <a:t>ندارد. </a:t>
            </a:r>
          </a:p>
          <a:p>
            <a:pPr algn="justLow" rtl="1">
              <a:buClr>
                <a:schemeClr val="accent2">
                  <a:lumMod val="50000"/>
                </a:schemeClr>
              </a:buClr>
              <a:buFont typeface="Wingdings" panose="05000000000000000000" pitchFamily="2" charset="2"/>
              <a:buChar char="q"/>
            </a:pPr>
            <a:r>
              <a:rPr lang="fa-IR" dirty="0"/>
              <a:t>واژگان اختصاصی اولین دفعه کامل توضیح داده شود و اختصار آن آورده </a:t>
            </a:r>
            <a:r>
              <a:rPr lang="fa-IR" dirty="0" smtClean="0"/>
              <a:t>شود.</a:t>
            </a:r>
            <a:endParaRPr lang="en-US" dirty="0"/>
          </a:p>
          <a:p>
            <a:pPr algn="justLow" rtl="1">
              <a:buClr>
                <a:schemeClr val="accent2">
                  <a:lumMod val="50000"/>
                </a:schemeClr>
              </a:buClr>
              <a:buFont typeface="Wingdings" panose="05000000000000000000" pitchFamily="2" charset="2"/>
              <a:buChar char="q"/>
            </a:pPr>
            <a:r>
              <a:rPr lang="fa-IR" dirty="0" smtClean="0"/>
              <a:t>از </a:t>
            </a:r>
            <a:r>
              <a:rPr lang="fa-IR" dirty="0"/>
              <a:t>ارائه جداول و نمودار خودداری </a:t>
            </a:r>
            <a:r>
              <a:rPr lang="fa-IR" dirty="0" smtClean="0"/>
              <a:t>شود. </a:t>
            </a:r>
          </a:p>
        </p:txBody>
      </p:sp>
      <p:cxnSp>
        <p:nvCxnSpPr>
          <p:cNvPr id="5" name="Straight Connector 4"/>
          <p:cNvCxnSpPr/>
          <p:nvPr/>
        </p:nvCxnSpPr>
        <p:spPr>
          <a:xfrm>
            <a:off x="2277988" y="1556792"/>
            <a:ext cx="820891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spTree>
    <p:extLst>
      <p:ext uri="{BB962C8B-B14F-4D97-AF65-F5344CB8AC3E}">
        <p14:creationId xmlns:p14="http://schemas.microsoft.com/office/powerpoint/2010/main" val="331692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6244F0E-E7B6-4A04-8DC8-B38361AF9B9D}"/>
              </a:ext>
            </a:extLst>
          </p:cNvPr>
          <p:cNvSpPr>
            <a:spLocks noGrp="1"/>
          </p:cNvSpPr>
          <p:nvPr>
            <p:ph type="title"/>
          </p:nvPr>
        </p:nvSpPr>
        <p:spPr/>
        <p:txBody>
          <a:bodyPr/>
          <a:lstStyle/>
          <a:p>
            <a:r>
              <a:rPr lang="en-US" dirty="0"/>
              <a:t>Slide 1</a:t>
            </a:r>
          </a:p>
        </p:txBody>
      </p:sp>
      <p:sp>
        <p:nvSpPr>
          <p:cNvPr id="50" name="TextBox 49"/>
          <p:cNvSpPr txBox="1"/>
          <p:nvPr/>
        </p:nvSpPr>
        <p:spPr>
          <a:xfrm>
            <a:off x="1523603" y="6426333"/>
            <a:ext cx="9141619" cy="600008"/>
          </a:xfrm>
          <a:prstGeom prst="rect">
            <a:avLst/>
          </a:prstGeom>
          <a:noFill/>
        </p:spPr>
        <p:txBody>
          <a:bodyPr wrap="square" rtlCol="0">
            <a:spAutoFit/>
          </a:bodyPr>
          <a:lstStyle/>
          <a:p>
            <a:pPr algn="ctr"/>
            <a:r>
              <a:rPr lang="en-US" sz="1100" dirty="0">
                <a:solidFill>
                  <a:srgbClr val="B2B2B2"/>
                </a:solidFill>
                <a:cs typeface="Arial"/>
              </a:rPr>
              <a:t>When scaling, group all elements to be scaled. Scale as needed. Use the “Increase Font Size,” “Decrease Font Size” buttons or manually change the font size for the editable text. Delete unwanted elements. Change the line weight of the circles or connecting bars as needed.</a:t>
            </a:r>
          </a:p>
        </p:txBody>
      </p:sp>
      <p:sp>
        <p:nvSpPr>
          <p:cNvPr id="6" name="Text Placeholder 5">
            <a:extLst>
              <a:ext uri="{FF2B5EF4-FFF2-40B4-BE49-F238E27FC236}">
                <a16:creationId xmlns="" xmlns:a16="http://schemas.microsoft.com/office/drawing/2014/main" id="{9AC6757E-BE18-477E-893D-3D8A1C30EB7C}"/>
              </a:ext>
            </a:extLst>
          </p:cNvPr>
          <p:cNvSpPr>
            <a:spLocks noGrp="1"/>
          </p:cNvSpPr>
          <p:nvPr>
            <p:ph type="body" sz="quarter" idx="11"/>
          </p:nvPr>
        </p:nvSpPr>
        <p:spPr/>
        <p:txBody>
          <a:bodyPr/>
          <a:lstStyle/>
          <a:p>
            <a:pPr>
              <a:lnSpc>
                <a:spcPct val="150000"/>
              </a:lnSpc>
            </a:pPr>
            <a:r>
              <a:rPr lang="fa-IR" b="1" dirty="0"/>
              <a:t>انتخاب عنوان</a:t>
            </a:r>
            <a:endParaRPr lang="en-US" b="1" dirty="0"/>
          </a:p>
        </p:txBody>
      </p:sp>
      <p:sp>
        <p:nvSpPr>
          <p:cNvPr id="19" name="Text Placeholder 18">
            <a:extLst>
              <a:ext uri="{FF2B5EF4-FFF2-40B4-BE49-F238E27FC236}">
                <a16:creationId xmlns="" xmlns:a16="http://schemas.microsoft.com/office/drawing/2014/main" id="{52EB61DF-E041-4E82-9590-5ABB7F4EDEC4}"/>
              </a:ext>
            </a:extLst>
          </p:cNvPr>
          <p:cNvSpPr>
            <a:spLocks noGrp="1"/>
          </p:cNvSpPr>
          <p:nvPr>
            <p:ph type="body" sz="quarter" idx="13"/>
          </p:nvPr>
        </p:nvSpPr>
        <p:spPr/>
        <p:txBody>
          <a:bodyPr/>
          <a:lstStyle/>
          <a:p>
            <a:pPr>
              <a:lnSpc>
                <a:spcPct val="150000"/>
              </a:lnSpc>
            </a:pPr>
            <a:r>
              <a:rPr lang="fa-IR" b="1" dirty="0"/>
              <a:t>بیان مسئله</a:t>
            </a:r>
            <a:endParaRPr lang="en-US" b="1" dirty="0"/>
          </a:p>
        </p:txBody>
      </p:sp>
      <p:sp>
        <p:nvSpPr>
          <p:cNvPr id="21" name="Text Placeholder 20">
            <a:extLst>
              <a:ext uri="{FF2B5EF4-FFF2-40B4-BE49-F238E27FC236}">
                <a16:creationId xmlns="" xmlns:a16="http://schemas.microsoft.com/office/drawing/2014/main" id="{3227897A-9DA0-468D-BC1B-043E231382F4}"/>
              </a:ext>
            </a:extLst>
          </p:cNvPr>
          <p:cNvSpPr>
            <a:spLocks noGrp="1"/>
          </p:cNvSpPr>
          <p:nvPr>
            <p:ph type="body" sz="quarter" idx="15"/>
          </p:nvPr>
        </p:nvSpPr>
        <p:spPr>
          <a:xfrm>
            <a:off x="3560368" y="188640"/>
            <a:ext cx="2928302" cy="618324"/>
          </a:xfrm>
        </p:spPr>
        <p:txBody>
          <a:bodyPr/>
          <a:lstStyle/>
          <a:p>
            <a:pPr>
              <a:lnSpc>
                <a:spcPct val="150000"/>
              </a:lnSpc>
            </a:pPr>
            <a:r>
              <a:rPr lang="fa-IR" sz="3600" b="1" dirty="0">
                <a:solidFill>
                  <a:schemeClr val="accent2">
                    <a:lumMod val="50000"/>
                  </a:schemeClr>
                </a:solidFill>
                <a:cs typeface="B Titr" panose="00000700000000000000" pitchFamily="2" charset="-78"/>
              </a:rPr>
              <a:t>بررسی متون</a:t>
            </a:r>
            <a:endParaRPr lang="en-US" sz="3600" b="1" dirty="0">
              <a:solidFill>
                <a:schemeClr val="accent2">
                  <a:lumMod val="50000"/>
                </a:schemeClr>
              </a:solidFill>
              <a:cs typeface="B Titr" panose="00000700000000000000" pitchFamily="2" charset="-78"/>
            </a:endParaRPr>
          </a:p>
        </p:txBody>
      </p:sp>
      <p:sp>
        <p:nvSpPr>
          <p:cNvPr id="23" name="Text Placeholder 22">
            <a:extLst>
              <a:ext uri="{FF2B5EF4-FFF2-40B4-BE49-F238E27FC236}">
                <a16:creationId xmlns="" xmlns:a16="http://schemas.microsoft.com/office/drawing/2014/main" id="{16B1E823-8644-4D6B-93C8-31008C7C66EF}"/>
              </a:ext>
            </a:extLst>
          </p:cNvPr>
          <p:cNvSpPr>
            <a:spLocks noGrp="1"/>
          </p:cNvSpPr>
          <p:nvPr>
            <p:ph type="body" sz="quarter" idx="17"/>
          </p:nvPr>
        </p:nvSpPr>
        <p:spPr/>
        <p:txBody>
          <a:bodyPr/>
          <a:lstStyle/>
          <a:p>
            <a:pPr>
              <a:lnSpc>
                <a:spcPct val="150000"/>
              </a:lnSpc>
            </a:pPr>
            <a:r>
              <a:rPr lang="fa-IR" b="1" dirty="0"/>
              <a:t>اهداف</a:t>
            </a:r>
            <a:endParaRPr lang="en-US" sz="1799" b="1" dirty="0"/>
          </a:p>
        </p:txBody>
      </p:sp>
      <p:sp>
        <p:nvSpPr>
          <p:cNvPr id="25" name="Text Placeholder 24">
            <a:extLst>
              <a:ext uri="{FF2B5EF4-FFF2-40B4-BE49-F238E27FC236}">
                <a16:creationId xmlns="" xmlns:a16="http://schemas.microsoft.com/office/drawing/2014/main" id="{0DDD301C-2B86-4C4B-B95E-569A94185267}"/>
              </a:ext>
            </a:extLst>
          </p:cNvPr>
          <p:cNvSpPr>
            <a:spLocks noGrp="1"/>
          </p:cNvSpPr>
          <p:nvPr>
            <p:ph type="body" sz="quarter" idx="19"/>
          </p:nvPr>
        </p:nvSpPr>
        <p:spPr/>
        <p:txBody>
          <a:bodyPr/>
          <a:lstStyle/>
          <a:p>
            <a:pPr>
              <a:lnSpc>
                <a:spcPct val="150000"/>
              </a:lnSpc>
            </a:pPr>
            <a:r>
              <a:rPr lang="fa-IR" b="1" dirty="0"/>
              <a:t>روش اجرا</a:t>
            </a:r>
            <a:endParaRPr lang="en-US" b="1" dirty="0"/>
          </a:p>
        </p:txBody>
      </p:sp>
      <p:sp>
        <p:nvSpPr>
          <p:cNvPr id="27" name="Text Placeholder 26">
            <a:extLst>
              <a:ext uri="{FF2B5EF4-FFF2-40B4-BE49-F238E27FC236}">
                <a16:creationId xmlns="" xmlns:a16="http://schemas.microsoft.com/office/drawing/2014/main" id="{9B8FADBF-386E-44AF-9B96-7576396AB6ED}"/>
              </a:ext>
            </a:extLst>
          </p:cNvPr>
          <p:cNvSpPr>
            <a:spLocks noGrp="1"/>
          </p:cNvSpPr>
          <p:nvPr>
            <p:ph type="body" sz="quarter" idx="21"/>
          </p:nvPr>
        </p:nvSpPr>
        <p:spPr>
          <a:xfrm>
            <a:off x="10665222" y="506896"/>
            <a:ext cx="1410762" cy="618324"/>
          </a:xfrm>
        </p:spPr>
        <p:txBody>
          <a:bodyPr/>
          <a:lstStyle/>
          <a:p>
            <a:pPr>
              <a:lnSpc>
                <a:spcPct val="150000"/>
              </a:lnSpc>
            </a:pPr>
            <a:r>
              <a:rPr lang="fa-IR" b="1" dirty="0"/>
              <a:t>تجزیه و تحلیل</a:t>
            </a:r>
            <a:endParaRPr lang="en-US" b="1" dirty="0"/>
          </a:p>
        </p:txBody>
      </p:sp>
      <p:sp>
        <p:nvSpPr>
          <p:cNvPr id="28" name="Text Placeholder 27">
            <a:extLst>
              <a:ext uri="{FF2B5EF4-FFF2-40B4-BE49-F238E27FC236}">
                <a16:creationId xmlns="" xmlns:a16="http://schemas.microsoft.com/office/drawing/2014/main" id="{981FF7F5-C074-41CC-985B-20FA32A3F51A}"/>
              </a:ext>
            </a:extLst>
          </p:cNvPr>
          <p:cNvSpPr>
            <a:spLocks noGrp="1"/>
          </p:cNvSpPr>
          <p:nvPr>
            <p:ph type="body" sz="quarter" idx="22"/>
          </p:nvPr>
        </p:nvSpPr>
        <p:spPr/>
        <p:txBody>
          <a:bodyPr/>
          <a:lstStyle/>
          <a:p>
            <a:endParaRPr lang="en-US" dirty="0"/>
          </a:p>
        </p:txBody>
      </p:sp>
      <p:sp>
        <p:nvSpPr>
          <p:cNvPr id="29" name="Text Placeholder 28">
            <a:extLst>
              <a:ext uri="{FF2B5EF4-FFF2-40B4-BE49-F238E27FC236}">
                <a16:creationId xmlns="" xmlns:a16="http://schemas.microsoft.com/office/drawing/2014/main" id="{38B3B42E-3E1D-4013-BE03-4749FB3E46D9}"/>
              </a:ext>
            </a:extLst>
          </p:cNvPr>
          <p:cNvSpPr>
            <a:spLocks noGrp="1"/>
          </p:cNvSpPr>
          <p:nvPr>
            <p:ph type="body" sz="quarter" idx="23"/>
          </p:nvPr>
        </p:nvSpPr>
        <p:spPr>
          <a:xfrm>
            <a:off x="6488669" y="3410421"/>
            <a:ext cx="4956472" cy="2682875"/>
          </a:xfrm>
        </p:spPr>
        <p:txBody>
          <a:bodyPr>
            <a:normAutofit lnSpcReduction="10000"/>
          </a:bodyPr>
          <a:lstStyle/>
          <a:p>
            <a:pPr algn="r" rtl="1">
              <a:buClr>
                <a:schemeClr val="bg1"/>
              </a:buClr>
              <a:buFont typeface="Wingdings" panose="05000000000000000000" pitchFamily="2" charset="2"/>
              <a:buChar char="Ø"/>
            </a:pPr>
            <a:r>
              <a:rPr lang="fa-IR" dirty="0" smtClean="0">
                <a:cs typeface="B Titr" panose="00000700000000000000" pitchFamily="2" charset="-78"/>
              </a:rPr>
              <a:t>بررسی متون</a:t>
            </a:r>
          </a:p>
          <a:p>
            <a:pPr algn="r" rtl="1">
              <a:buClr>
                <a:schemeClr val="bg1"/>
              </a:buClr>
              <a:buFont typeface="Wingdings" panose="05000000000000000000" pitchFamily="2" charset="2"/>
              <a:buChar char="Ø"/>
            </a:pPr>
            <a:r>
              <a:rPr lang="fa-IR" dirty="0" smtClean="0">
                <a:cs typeface="B Titr" panose="00000700000000000000" pitchFamily="2" charset="-78"/>
              </a:rPr>
              <a:t>منابع گوناگون کسب اطلاعات</a:t>
            </a:r>
          </a:p>
          <a:p>
            <a:pPr algn="r" rtl="1">
              <a:buClr>
                <a:schemeClr val="bg1"/>
              </a:buClr>
              <a:buFont typeface="Wingdings" panose="05000000000000000000" pitchFamily="2" charset="2"/>
              <a:buChar char="Ø"/>
            </a:pPr>
            <a:r>
              <a:rPr lang="fa-IR" dirty="0" smtClean="0">
                <a:cs typeface="B Titr" panose="00000700000000000000" pitchFamily="2" charset="-78"/>
              </a:rPr>
              <a:t>بانک های اطلاعاتی</a:t>
            </a:r>
          </a:p>
          <a:p>
            <a:pPr algn="r" rtl="1">
              <a:buClr>
                <a:schemeClr val="bg1"/>
              </a:buClr>
              <a:buFont typeface="Wingdings" panose="05000000000000000000" pitchFamily="2" charset="2"/>
              <a:buChar char="Ø"/>
            </a:pPr>
            <a:r>
              <a:rPr lang="fa-IR" dirty="0" smtClean="0">
                <a:cs typeface="B Titr" panose="00000700000000000000" pitchFamily="2" charset="-78"/>
              </a:rPr>
              <a:t>بانک های اطلاعاتی ایرانی</a:t>
            </a:r>
          </a:p>
          <a:p>
            <a:pPr algn="r" rtl="1">
              <a:buClr>
                <a:schemeClr val="bg1"/>
              </a:buClr>
              <a:buFont typeface="Wingdings" panose="05000000000000000000" pitchFamily="2" charset="2"/>
              <a:buChar char="Ø"/>
            </a:pPr>
            <a:r>
              <a:rPr lang="fa-IR" dirty="0" smtClean="0">
                <a:cs typeface="B Titr" panose="00000700000000000000" pitchFamily="2" charset="-78"/>
              </a:rPr>
              <a:t>نکاتی در نوشتن بررسی متون</a:t>
            </a:r>
            <a:endParaRPr lang="en-US" dirty="0">
              <a:cs typeface="B Titr" panose="00000700000000000000" pitchFamily="2" charset="-78"/>
            </a:endParaRPr>
          </a:p>
        </p:txBody>
      </p:sp>
      <p:sp>
        <p:nvSpPr>
          <p:cNvPr id="4" name="Freeform 18" descr="Icon of flow chart"/>
          <p:cNvSpPr>
            <a:spLocks/>
          </p:cNvSpPr>
          <p:nvPr/>
        </p:nvSpPr>
        <p:spPr bwMode="auto">
          <a:xfrm>
            <a:off x="6726869" y="1713394"/>
            <a:ext cx="941542" cy="596907"/>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2">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dirty="0"/>
          </a:p>
        </p:txBody>
      </p:sp>
      <p:sp>
        <p:nvSpPr>
          <p:cNvPr id="5" name="Freeform 71" descr="Icon of gears"/>
          <p:cNvSpPr>
            <a:spLocks noEditPoints="1"/>
          </p:cNvSpPr>
          <p:nvPr/>
        </p:nvSpPr>
        <p:spPr bwMode="auto">
          <a:xfrm>
            <a:off x="2484580" y="1649550"/>
            <a:ext cx="827954" cy="812899"/>
          </a:xfrm>
          <a:custGeom>
            <a:avLst/>
            <a:gdLst/>
            <a:ahLst/>
            <a:cxnLst>
              <a:cxn ang="0">
                <a:pos x="2762" y="601"/>
              </a:cxn>
              <a:cxn ang="0">
                <a:pos x="2283" y="0"/>
              </a:cxn>
              <a:cxn ang="0">
                <a:pos x="1262" y="325"/>
              </a:cxn>
              <a:cxn ang="0">
                <a:pos x="1219" y="1087"/>
              </a:cxn>
              <a:cxn ang="0">
                <a:pos x="1440" y="1801"/>
              </a:cxn>
              <a:cxn ang="0">
                <a:pos x="1919" y="2402"/>
              </a:cxn>
              <a:cxn ang="0">
                <a:pos x="2940" y="2077"/>
              </a:cxn>
              <a:cxn ang="0">
                <a:pos x="2983" y="1315"/>
              </a:cxn>
              <a:cxn ang="0">
                <a:pos x="2058" y="1619"/>
              </a:cxn>
              <a:cxn ang="0">
                <a:pos x="1957" y="1595"/>
              </a:cxn>
              <a:cxn ang="0">
                <a:pos x="1866" y="1549"/>
              </a:cxn>
              <a:cxn ang="0">
                <a:pos x="1790" y="1483"/>
              </a:cxn>
              <a:cxn ang="0">
                <a:pos x="1732" y="1401"/>
              </a:cxn>
              <a:cxn ang="0">
                <a:pos x="1694" y="1306"/>
              </a:cxn>
              <a:cxn ang="0">
                <a:pos x="1681" y="1201"/>
              </a:cxn>
              <a:cxn ang="0">
                <a:pos x="1690" y="1117"/>
              </a:cxn>
              <a:cxn ang="0">
                <a:pos x="1723" y="1019"/>
              </a:cxn>
              <a:cxn ang="0">
                <a:pos x="1777" y="935"/>
              </a:cxn>
              <a:cxn ang="0">
                <a:pos x="1850" y="865"/>
              </a:cxn>
              <a:cxn ang="0">
                <a:pos x="1937" y="814"/>
              </a:cxn>
              <a:cxn ang="0">
                <a:pos x="2037" y="786"/>
              </a:cxn>
              <a:cxn ang="0">
                <a:pos x="2122" y="782"/>
              </a:cxn>
              <a:cxn ang="0">
                <a:pos x="2225" y="801"/>
              </a:cxn>
              <a:cxn ang="0">
                <a:pos x="2318" y="842"/>
              </a:cxn>
              <a:cxn ang="0">
                <a:pos x="2397" y="905"/>
              </a:cxn>
              <a:cxn ang="0">
                <a:pos x="2460" y="984"/>
              </a:cxn>
              <a:cxn ang="0">
                <a:pos x="2501" y="1077"/>
              </a:cxn>
              <a:cxn ang="0">
                <a:pos x="2520" y="1179"/>
              </a:cxn>
              <a:cxn ang="0">
                <a:pos x="2516" y="1265"/>
              </a:cxn>
              <a:cxn ang="0">
                <a:pos x="2488" y="1365"/>
              </a:cxn>
              <a:cxn ang="0">
                <a:pos x="2437" y="1452"/>
              </a:cxn>
              <a:cxn ang="0">
                <a:pos x="2367" y="1525"/>
              </a:cxn>
              <a:cxn ang="0">
                <a:pos x="2283" y="1579"/>
              </a:cxn>
              <a:cxn ang="0">
                <a:pos x="2185" y="1612"/>
              </a:cxn>
              <a:cxn ang="0">
                <a:pos x="2101" y="1621"/>
              </a:cxn>
              <a:cxn ang="0">
                <a:pos x="1250" y="1981"/>
              </a:cxn>
              <a:cxn ang="0">
                <a:pos x="630" y="1776"/>
              </a:cxn>
              <a:cxn ang="0">
                <a:pos x="337" y="2137"/>
              </a:cxn>
              <a:cxn ang="0">
                <a:pos x="189" y="2567"/>
              </a:cxn>
              <a:cxn ang="0">
                <a:pos x="210" y="3034"/>
              </a:cxn>
              <a:cxn ang="0">
                <a:pos x="830" y="3240"/>
              </a:cxn>
              <a:cxn ang="0">
                <a:pos x="1123" y="2880"/>
              </a:cxn>
              <a:cxn ang="0">
                <a:pos x="1270" y="2450"/>
              </a:cxn>
              <a:cxn ang="0">
                <a:pos x="684" y="2676"/>
              </a:cxn>
              <a:cxn ang="0">
                <a:pos x="609" y="2640"/>
              </a:cxn>
              <a:cxn ang="0">
                <a:pos x="561" y="2575"/>
              </a:cxn>
              <a:cxn ang="0">
                <a:pos x="548" y="2508"/>
              </a:cxn>
              <a:cxn ang="0">
                <a:pos x="568" y="2427"/>
              </a:cxn>
              <a:cxn ang="0">
                <a:pos x="623" y="2366"/>
              </a:cxn>
              <a:cxn ang="0">
                <a:pos x="701" y="2338"/>
              </a:cxn>
              <a:cxn ang="0">
                <a:pos x="769" y="2345"/>
              </a:cxn>
              <a:cxn ang="0">
                <a:pos x="839" y="2388"/>
              </a:cxn>
              <a:cxn ang="0">
                <a:pos x="882" y="2458"/>
              </a:cxn>
              <a:cxn ang="0">
                <a:pos x="888" y="2526"/>
              </a:cxn>
              <a:cxn ang="0">
                <a:pos x="861" y="2604"/>
              </a:cxn>
              <a:cxn ang="0">
                <a:pos x="800" y="2658"/>
              </a:cxn>
              <a:cxn ang="0">
                <a:pos x="718" y="2679"/>
              </a:cxn>
            </a:cxnLst>
            <a:rect l="0" t="0" r="r" b="b"/>
            <a:pathLst>
              <a:path w="3300" h="3240">
                <a:moveTo>
                  <a:pt x="2988" y="1104"/>
                </a:moveTo>
                <a:lnTo>
                  <a:pt x="3300" y="1002"/>
                </a:lnTo>
                <a:lnTo>
                  <a:pt x="3193" y="674"/>
                </a:lnTo>
                <a:lnTo>
                  <a:pt x="2881" y="775"/>
                </a:lnTo>
                <a:lnTo>
                  <a:pt x="2762" y="601"/>
                </a:lnTo>
                <a:lnTo>
                  <a:pt x="2954" y="336"/>
                </a:lnTo>
                <a:lnTo>
                  <a:pt x="2674" y="133"/>
                </a:lnTo>
                <a:lnTo>
                  <a:pt x="2482" y="398"/>
                </a:lnTo>
                <a:lnTo>
                  <a:pt x="2283" y="327"/>
                </a:lnTo>
                <a:lnTo>
                  <a:pt x="2283" y="0"/>
                </a:lnTo>
                <a:lnTo>
                  <a:pt x="1937" y="0"/>
                </a:lnTo>
                <a:lnTo>
                  <a:pt x="1937" y="327"/>
                </a:lnTo>
                <a:lnTo>
                  <a:pt x="1734" y="387"/>
                </a:lnTo>
                <a:lnTo>
                  <a:pt x="1542" y="121"/>
                </a:lnTo>
                <a:lnTo>
                  <a:pt x="1262" y="325"/>
                </a:lnTo>
                <a:lnTo>
                  <a:pt x="1454" y="591"/>
                </a:lnTo>
                <a:lnTo>
                  <a:pt x="1326" y="758"/>
                </a:lnTo>
                <a:lnTo>
                  <a:pt x="1014" y="657"/>
                </a:lnTo>
                <a:lnTo>
                  <a:pt x="907" y="985"/>
                </a:lnTo>
                <a:lnTo>
                  <a:pt x="1219" y="1087"/>
                </a:lnTo>
                <a:lnTo>
                  <a:pt x="1214" y="1298"/>
                </a:lnTo>
                <a:lnTo>
                  <a:pt x="902" y="1399"/>
                </a:lnTo>
                <a:lnTo>
                  <a:pt x="1009" y="1728"/>
                </a:lnTo>
                <a:lnTo>
                  <a:pt x="1321" y="1627"/>
                </a:lnTo>
                <a:lnTo>
                  <a:pt x="1440" y="1801"/>
                </a:lnTo>
                <a:lnTo>
                  <a:pt x="1248" y="2066"/>
                </a:lnTo>
                <a:lnTo>
                  <a:pt x="1526" y="2269"/>
                </a:lnTo>
                <a:lnTo>
                  <a:pt x="1720" y="2004"/>
                </a:lnTo>
                <a:lnTo>
                  <a:pt x="1919" y="2075"/>
                </a:lnTo>
                <a:lnTo>
                  <a:pt x="1919" y="2402"/>
                </a:lnTo>
                <a:lnTo>
                  <a:pt x="2265" y="2403"/>
                </a:lnTo>
                <a:lnTo>
                  <a:pt x="2265" y="2075"/>
                </a:lnTo>
                <a:lnTo>
                  <a:pt x="2467" y="2015"/>
                </a:lnTo>
                <a:lnTo>
                  <a:pt x="2660" y="2281"/>
                </a:lnTo>
                <a:lnTo>
                  <a:pt x="2940" y="2077"/>
                </a:lnTo>
                <a:lnTo>
                  <a:pt x="2747" y="1811"/>
                </a:lnTo>
                <a:lnTo>
                  <a:pt x="2876" y="1645"/>
                </a:lnTo>
                <a:lnTo>
                  <a:pt x="3188" y="1746"/>
                </a:lnTo>
                <a:lnTo>
                  <a:pt x="3295" y="1416"/>
                </a:lnTo>
                <a:lnTo>
                  <a:pt x="2983" y="1315"/>
                </a:lnTo>
                <a:lnTo>
                  <a:pt x="2988" y="1104"/>
                </a:lnTo>
                <a:close/>
                <a:moveTo>
                  <a:pt x="2101" y="1621"/>
                </a:moveTo>
                <a:lnTo>
                  <a:pt x="2101" y="1621"/>
                </a:lnTo>
                <a:lnTo>
                  <a:pt x="2079" y="1620"/>
                </a:lnTo>
                <a:lnTo>
                  <a:pt x="2058" y="1619"/>
                </a:lnTo>
                <a:lnTo>
                  <a:pt x="2037" y="1616"/>
                </a:lnTo>
                <a:lnTo>
                  <a:pt x="2016" y="1612"/>
                </a:lnTo>
                <a:lnTo>
                  <a:pt x="1996" y="1608"/>
                </a:lnTo>
                <a:lnTo>
                  <a:pt x="1976" y="1601"/>
                </a:lnTo>
                <a:lnTo>
                  <a:pt x="1957" y="1595"/>
                </a:lnTo>
                <a:lnTo>
                  <a:pt x="1937" y="1588"/>
                </a:lnTo>
                <a:lnTo>
                  <a:pt x="1919" y="1579"/>
                </a:lnTo>
                <a:lnTo>
                  <a:pt x="1901" y="1570"/>
                </a:lnTo>
                <a:lnTo>
                  <a:pt x="1884" y="1560"/>
                </a:lnTo>
                <a:lnTo>
                  <a:pt x="1866" y="1549"/>
                </a:lnTo>
                <a:lnTo>
                  <a:pt x="1850" y="1538"/>
                </a:lnTo>
                <a:lnTo>
                  <a:pt x="1834" y="1525"/>
                </a:lnTo>
                <a:lnTo>
                  <a:pt x="1819" y="1512"/>
                </a:lnTo>
                <a:lnTo>
                  <a:pt x="1804" y="1498"/>
                </a:lnTo>
                <a:lnTo>
                  <a:pt x="1790" y="1483"/>
                </a:lnTo>
                <a:lnTo>
                  <a:pt x="1777" y="1468"/>
                </a:lnTo>
                <a:lnTo>
                  <a:pt x="1764" y="1452"/>
                </a:lnTo>
                <a:lnTo>
                  <a:pt x="1753" y="1436"/>
                </a:lnTo>
                <a:lnTo>
                  <a:pt x="1742" y="1418"/>
                </a:lnTo>
                <a:lnTo>
                  <a:pt x="1732" y="1401"/>
                </a:lnTo>
                <a:lnTo>
                  <a:pt x="1723" y="1383"/>
                </a:lnTo>
                <a:lnTo>
                  <a:pt x="1714" y="1365"/>
                </a:lnTo>
                <a:lnTo>
                  <a:pt x="1707" y="1345"/>
                </a:lnTo>
                <a:lnTo>
                  <a:pt x="1700" y="1326"/>
                </a:lnTo>
                <a:lnTo>
                  <a:pt x="1694" y="1306"/>
                </a:lnTo>
                <a:lnTo>
                  <a:pt x="1690" y="1286"/>
                </a:lnTo>
                <a:lnTo>
                  <a:pt x="1686" y="1265"/>
                </a:lnTo>
                <a:lnTo>
                  <a:pt x="1683" y="1244"/>
                </a:lnTo>
                <a:lnTo>
                  <a:pt x="1682" y="1223"/>
                </a:lnTo>
                <a:lnTo>
                  <a:pt x="1681" y="1201"/>
                </a:lnTo>
                <a:lnTo>
                  <a:pt x="1681" y="1201"/>
                </a:lnTo>
                <a:lnTo>
                  <a:pt x="1682" y="1179"/>
                </a:lnTo>
                <a:lnTo>
                  <a:pt x="1683" y="1158"/>
                </a:lnTo>
                <a:lnTo>
                  <a:pt x="1686" y="1137"/>
                </a:lnTo>
                <a:lnTo>
                  <a:pt x="1690" y="1117"/>
                </a:lnTo>
                <a:lnTo>
                  <a:pt x="1694" y="1096"/>
                </a:lnTo>
                <a:lnTo>
                  <a:pt x="1700" y="1077"/>
                </a:lnTo>
                <a:lnTo>
                  <a:pt x="1707" y="1057"/>
                </a:lnTo>
                <a:lnTo>
                  <a:pt x="1714" y="1037"/>
                </a:lnTo>
                <a:lnTo>
                  <a:pt x="1723" y="1019"/>
                </a:lnTo>
                <a:lnTo>
                  <a:pt x="1732" y="1001"/>
                </a:lnTo>
                <a:lnTo>
                  <a:pt x="1742" y="984"/>
                </a:lnTo>
                <a:lnTo>
                  <a:pt x="1753" y="966"/>
                </a:lnTo>
                <a:lnTo>
                  <a:pt x="1764" y="950"/>
                </a:lnTo>
                <a:lnTo>
                  <a:pt x="1777" y="935"/>
                </a:lnTo>
                <a:lnTo>
                  <a:pt x="1790" y="919"/>
                </a:lnTo>
                <a:lnTo>
                  <a:pt x="1804" y="905"/>
                </a:lnTo>
                <a:lnTo>
                  <a:pt x="1819" y="890"/>
                </a:lnTo>
                <a:lnTo>
                  <a:pt x="1834" y="877"/>
                </a:lnTo>
                <a:lnTo>
                  <a:pt x="1850" y="865"/>
                </a:lnTo>
                <a:lnTo>
                  <a:pt x="1866" y="853"/>
                </a:lnTo>
                <a:lnTo>
                  <a:pt x="1884" y="842"/>
                </a:lnTo>
                <a:lnTo>
                  <a:pt x="1901" y="833"/>
                </a:lnTo>
                <a:lnTo>
                  <a:pt x="1919" y="823"/>
                </a:lnTo>
                <a:lnTo>
                  <a:pt x="1937" y="814"/>
                </a:lnTo>
                <a:lnTo>
                  <a:pt x="1957" y="807"/>
                </a:lnTo>
                <a:lnTo>
                  <a:pt x="1976" y="801"/>
                </a:lnTo>
                <a:lnTo>
                  <a:pt x="1996" y="795"/>
                </a:lnTo>
                <a:lnTo>
                  <a:pt x="2016" y="790"/>
                </a:lnTo>
                <a:lnTo>
                  <a:pt x="2037" y="786"/>
                </a:lnTo>
                <a:lnTo>
                  <a:pt x="2058" y="783"/>
                </a:lnTo>
                <a:lnTo>
                  <a:pt x="2079" y="782"/>
                </a:lnTo>
                <a:lnTo>
                  <a:pt x="2101" y="781"/>
                </a:lnTo>
                <a:lnTo>
                  <a:pt x="2101" y="781"/>
                </a:lnTo>
                <a:lnTo>
                  <a:pt x="2122" y="782"/>
                </a:lnTo>
                <a:lnTo>
                  <a:pt x="2144" y="783"/>
                </a:lnTo>
                <a:lnTo>
                  <a:pt x="2165" y="786"/>
                </a:lnTo>
                <a:lnTo>
                  <a:pt x="2185" y="790"/>
                </a:lnTo>
                <a:lnTo>
                  <a:pt x="2206" y="795"/>
                </a:lnTo>
                <a:lnTo>
                  <a:pt x="2225" y="801"/>
                </a:lnTo>
                <a:lnTo>
                  <a:pt x="2245" y="807"/>
                </a:lnTo>
                <a:lnTo>
                  <a:pt x="2265" y="814"/>
                </a:lnTo>
                <a:lnTo>
                  <a:pt x="2283" y="823"/>
                </a:lnTo>
                <a:lnTo>
                  <a:pt x="2301" y="833"/>
                </a:lnTo>
                <a:lnTo>
                  <a:pt x="2318" y="842"/>
                </a:lnTo>
                <a:lnTo>
                  <a:pt x="2336" y="853"/>
                </a:lnTo>
                <a:lnTo>
                  <a:pt x="2352" y="865"/>
                </a:lnTo>
                <a:lnTo>
                  <a:pt x="2367" y="877"/>
                </a:lnTo>
                <a:lnTo>
                  <a:pt x="2383" y="890"/>
                </a:lnTo>
                <a:lnTo>
                  <a:pt x="2397" y="905"/>
                </a:lnTo>
                <a:lnTo>
                  <a:pt x="2412" y="919"/>
                </a:lnTo>
                <a:lnTo>
                  <a:pt x="2425" y="935"/>
                </a:lnTo>
                <a:lnTo>
                  <a:pt x="2437" y="950"/>
                </a:lnTo>
                <a:lnTo>
                  <a:pt x="2449" y="966"/>
                </a:lnTo>
                <a:lnTo>
                  <a:pt x="2460" y="984"/>
                </a:lnTo>
                <a:lnTo>
                  <a:pt x="2469" y="1001"/>
                </a:lnTo>
                <a:lnTo>
                  <a:pt x="2479" y="1019"/>
                </a:lnTo>
                <a:lnTo>
                  <a:pt x="2488" y="1037"/>
                </a:lnTo>
                <a:lnTo>
                  <a:pt x="2495" y="1057"/>
                </a:lnTo>
                <a:lnTo>
                  <a:pt x="2501" y="1077"/>
                </a:lnTo>
                <a:lnTo>
                  <a:pt x="2507" y="1096"/>
                </a:lnTo>
                <a:lnTo>
                  <a:pt x="2512" y="1117"/>
                </a:lnTo>
                <a:lnTo>
                  <a:pt x="2516" y="1137"/>
                </a:lnTo>
                <a:lnTo>
                  <a:pt x="2519" y="1158"/>
                </a:lnTo>
                <a:lnTo>
                  <a:pt x="2520" y="1179"/>
                </a:lnTo>
                <a:lnTo>
                  <a:pt x="2521" y="1201"/>
                </a:lnTo>
                <a:lnTo>
                  <a:pt x="2521" y="1201"/>
                </a:lnTo>
                <a:lnTo>
                  <a:pt x="2520" y="1223"/>
                </a:lnTo>
                <a:lnTo>
                  <a:pt x="2519" y="1244"/>
                </a:lnTo>
                <a:lnTo>
                  <a:pt x="2516" y="1265"/>
                </a:lnTo>
                <a:lnTo>
                  <a:pt x="2512" y="1286"/>
                </a:lnTo>
                <a:lnTo>
                  <a:pt x="2507" y="1306"/>
                </a:lnTo>
                <a:lnTo>
                  <a:pt x="2501" y="1326"/>
                </a:lnTo>
                <a:lnTo>
                  <a:pt x="2495" y="1345"/>
                </a:lnTo>
                <a:lnTo>
                  <a:pt x="2488" y="1365"/>
                </a:lnTo>
                <a:lnTo>
                  <a:pt x="2479" y="1383"/>
                </a:lnTo>
                <a:lnTo>
                  <a:pt x="2469" y="1401"/>
                </a:lnTo>
                <a:lnTo>
                  <a:pt x="2460" y="1418"/>
                </a:lnTo>
                <a:lnTo>
                  <a:pt x="2449" y="1436"/>
                </a:lnTo>
                <a:lnTo>
                  <a:pt x="2437" y="1452"/>
                </a:lnTo>
                <a:lnTo>
                  <a:pt x="2425" y="1468"/>
                </a:lnTo>
                <a:lnTo>
                  <a:pt x="2412" y="1483"/>
                </a:lnTo>
                <a:lnTo>
                  <a:pt x="2397" y="1498"/>
                </a:lnTo>
                <a:lnTo>
                  <a:pt x="2383" y="1512"/>
                </a:lnTo>
                <a:lnTo>
                  <a:pt x="2367" y="1525"/>
                </a:lnTo>
                <a:lnTo>
                  <a:pt x="2352" y="1538"/>
                </a:lnTo>
                <a:lnTo>
                  <a:pt x="2336" y="1549"/>
                </a:lnTo>
                <a:lnTo>
                  <a:pt x="2318" y="1560"/>
                </a:lnTo>
                <a:lnTo>
                  <a:pt x="2301" y="1570"/>
                </a:lnTo>
                <a:lnTo>
                  <a:pt x="2283" y="1579"/>
                </a:lnTo>
                <a:lnTo>
                  <a:pt x="2265" y="1588"/>
                </a:lnTo>
                <a:lnTo>
                  <a:pt x="2245" y="1595"/>
                </a:lnTo>
                <a:lnTo>
                  <a:pt x="2225" y="1601"/>
                </a:lnTo>
                <a:lnTo>
                  <a:pt x="2206" y="1608"/>
                </a:lnTo>
                <a:lnTo>
                  <a:pt x="2185" y="1612"/>
                </a:lnTo>
                <a:lnTo>
                  <a:pt x="2165" y="1616"/>
                </a:lnTo>
                <a:lnTo>
                  <a:pt x="2144" y="1619"/>
                </a:lnTo>
                <a:lnTo>
                  <a:pt x="2122" y="1620"/>
                </a:lnTo>
                <a:lnTo>
                  <a:pt x="2101" y="1621"/>
                </a:lnTo>
                <a:lnTo>
                  <a:pt x="2101" y="1621"/>
                </a:lnTo>
                <a:close/>
                <a:moveTo>
                  <a:pt x="1460" y="2388"/>
                </a:moveTo>
                <a:lnTo>
                  <a:pt x="1395" y="2187"/>
                </a:lnTo>
                <a:lnTo>
                  <a:pt x="1204" y="2249"/>
                </a:lnTo>
                <a:lnTo>
                  <a:pt x="1132" y="2143"/>
                </a:lnTo>
                <a:lnTo>
                  <a:pt x="1250" y="1981"/>
                </a:lnTo>
                <a:lnTo>
                  <a:pt x="1079" y="1858"/>
                </a:lnTo>
                <a:lnTo>
                  <a:pt x="961" y="2019"/>
                </a:lnTo>
                <a:lnTo>
                  <a:pt x="840" y="1976"/>
                </a:lnTo>
                <a:lnTo>
                  <a:pt x="840" y="1776"/>
                </a:lnTo>
                <a:lnTo>
                  <a:pt x="630" y="1776"/>
                </a:lnTo>
                <a:lnTo>
                  <a:pt x="630" y="1976"/>
                </a:lnTo>
                <a:lnTo>
                  <a:pt x="506" y="2012"/>
                </a:lnTo>
                <a:lnTo>
                  <a:pt x="389" y="1852"/>
                </a:lnTo>
                <a:lnTo>
                  <a:pt x="219" y="1975"/>
                </a:lnTo>
                <a:lnTo>
                  <a:pt x="337" y="2137"/>
                </a:lnTo>
                <a:lnTo>
                  <a:pt x="258" y="2239"/>
                </a:lnTo>
                <a:lnTo>
                  <a:pt x="68" y="2177"/>
                </a:lnTo>
                <a:lnTo>
                  <a:pt x="3" y="2376"/>
                </a:lnTo>
                <a:lnTo>
                  <a:pt x="192" y="2438"/>
                </a:lnTo>
                <a:lnTo>
                  <a:pt x="189" y="2567"/>
                </a:lnTo>
                <a:lnTo>
                  <a:pt x="0" y="2629"/>
                </a:lnTo>
                <a:lnTo>
                  <a:pt x="65" y="2829"/>
                </a:lnTo>
                <a:lnTo>
                  <a:pt x="254" y="2768"/>
                </a:lnTo>
                <a:lnTo>
                  <a:pt x="327" y="2874"/>
                </a:lnTo>
                <a:lnTo>
                  <a:pt x="210" y="3034"/>
                </a:lnTo>
                <a:lnTo>
                  <a:pt x="380" y="3159"/>
                </a:lnTo>
                <a:lnTo>
                  <a:pt x="497" y="2997"/>
                </a:lnTo>
                <a:lnTo>
                  <a:pt x="619" y="3040"/>
                </a:lnTo>
                <a:lnTo>
                  <a:pt x="619" y="3240"/>
                </a:lnTo>
                <a:lnTo>
                  <a:pt x="830" y="3240"/>
                </a:lnTo>
                <a:lnTo>
                  <a:pt x="830" y="3040"/>
                </a:lnTo>
                <a:lnTo>
                  <a:pt x="953" y="3003"/>
                </a:lnTo>
                <a:lnTo>
                  <a:pt x="1069" y="3165"/>
                </a:lnTo>
                <a:lnTo>
                  <a:pt x="1240" y="3041"/>
                </a:lnTo>
                <a:lnTo>
                  <a:pt x="1123" y="2880"/>
                </a:lnTo>
                <a:lnTo>
                  <a:pt x="1201" y="2778"/>
                </a:lnTo>
                <a:lnTo>
                  <a:pt x="1391" y="2840"/>
                </a:lnTo>
                <a:lnTo>
                  <a:pt x="1456" y="2639"/>
                </a:lnTo>
                <a:lnTo>
                  <a:pt x="1266" y="2577"/>
                </a:lnTo>
                <a:lnTo>
                  <a:pt x="1270" y="2450"/>
                </a:lnTo>
                <a:lnTo>
                  <a:pt x="1460" y="2388"/>
                </a:lnTo>
                <a:close/>
                <a:moveTo>
                  <a:pt x="718" y="2679"/>
                </a:moveTo>
                <a:lnTo>
                  <a:pt x="718" y="2679"/>
                </a:lnTo>
                <a:lnTo>
                  <a:pt x="701" y="2678"/>
                </a:lnTo>
                <a:lnTo>
                  <a:pt x="684" y="2676"/>
                </a:lnTo>
                <a:lnTo>
                  <a:pt x="668" y="2672"/>
                </a:lnTo>
                <a:lnTo>
                  <a:pt x="652" y="2666"/>
                </a:lnTo>
                <a:lnTo>
                  <a:pt x="637" y="2658"/>
                </a:lnTo>
                <a:lnTo>
                  <a:pt x="623" y="2650"/>
                </a:lnTo>
                <a:lnTo>
                  <a:pt x="609" y="2640"/>
                </a:lnTo>
                <a:lnTo>
                  <a:pt x="598" y="2630"/>
                </a:lnTo>
                <a:lnTo>
                  <a:pt x="587" y="2617"/>
                </a:lnTo>
                <a:lnTo>
                  <a:pt x="576" y="2604"/>
                </a:lnTo>
                <a:lnTo>
                  <a:pt x="568" y="2590"/>
                </a:lnTo>
                <a:lnTo>
                  <a:pt x="561" y="2575"/>
                </a:lnTo>
                <a:lnTo>
                  <a:pt x="555" y="2559"/>
                </a:lnTo>
                <a:lnTo>
                  <a:pt x="551" y="2543"/>
                </a:lnTo>
                <a:lnTo>
                  <a:pt x="549" y="2526"/>
                </a:lnTo>
                <a:lnTo>
                  <a:pt x="548" y="2508"/>
                </a:lnTo>
                <a:lnTo>
                  <a:pt x="548" y="2508"/>
                </a:lnTo>
                <a:lnTo>
                  <a:pt x="549" y="2491"/>
                </a:lnTo>
                <a:lnTo>
                  <a:pt x="551" y="2474"/>
                </a:lnTo>
                <a:lnTo>
                  <a:pt x="555" y="2458"/>
                </a:lnTo>
                <a:lnTo>
                  <a:pt x="561" y="2441"/>
                </a:lnTo>
                <a:lnTo>
                  <a:pt x="568" y="2427"/>
                </a:lnTo>
                <a:lnTo>
                  <a:pt x="576" y="2413"/>
                </a:lnTo>
                <a:lnTo>
                  <a:pt x="587" y="2399"/>
                </a:lnTo>
                <a:lnTo>
                  <a:pt x="598" y="2388"/>
                </a:lnTo>
                <a:lnTo>
                  <a:pt x="609" y="2376"/>
                </a:lnTo>
                <a:lnTo>
                  <a:pt x="623" y="2366"/>
                </a:lnTo>
                <a:lnTo>
                  <a:pt x="637" y="2358"/>
                </a:lnTo>
                <a:lnTo>
                  <a:pt x="652" y="2351"/>
                </a:lnTo>
                <a:lnTo>
                  <a:pt x="668" y="2345"/>
                </a:lnTo>
                <a:lnTo>
                  <a:pt x="684" y="2340"/>
                </a:lnTo>
                <a:lnTo>
                  <a:pt x="701" y="2338"/>
                </a:lnTo>
                <a:lnTo>
                  <a:pt x="718" y="2337"/>
                </a:lnTo>
                <a:lnTo>
                  <a:pt x="718" y="2337"/>
                </a:lnTo>
                <a:lnTo>
                  <a:pt x="736" y="2338"/>
                </a:lnTo>
                <a:lnTo>
                  <a:pt x="752" y="2340"/>
                </a:lnTo>
                <a:lnTo>
                  <a:pt x="769" y="2345"/>
                </a:lnTo>
                <a:lnTo>
                  <a:pt x="785" y="2351"/>
                </a:lnTo>
                <a:lnTo>
                  <a:pt x="800" y="2358"/>
                </a:lnTo>
                <a:lnTo>
                  <a:pt x="814" y="2366"/>
                </a:lnTo>
                <a:lnTo>
                  <a:pt x="828" y="2376"/>
                </a:lnTo>
                <a:lnTo>
                  <a:pt x="839" y="2388"/>
                </a:lnTo>
                <a:lnTo>
                  <a:pt x="850" y="2399"/>
                </a:lnTo>
                <a:lnTo>
                  <a:pt x="861" y="2413"/>
                </a:lnTo>
                <a:lnTo>
                  <a:pt x="869" y="2427"/>
                </a:lnTo>
                <a:lnTo>
                  <a:pt x="876" y="2441"/>
                </a:lnTo>
                <a:lnTo>
                  <a:pt x="882" y="2458"/>
                </a:lnTo>
                <a:lnTo>
                  <a:pt x="886" y="2474"/>
                </a:lnTo>
                <a:lnTo>
                  <a:pt x="888" y="2491"/>
                </a:lnTo>
                <a:lnTo>
                  <a:pt x="889" y="2508"/>
                </a:lnTo>
                <a:lnTo>
                  <a:pt x="889" y="2508"/>
                </a:lnTo>
                <a:lnTo>
                  <a:pt x="888" y="2526"/>
                </a:lnTo>
                <a:lnTo>
                  <a:pt x="886" y="2543"/>
                </a:lnTo>
                <a:lnTo>
                  <a:pt x="882" y="2559"/>
                </a:lnTo>
                <a:lnTo>
                  <a:pt x="876" y="2575"/>
                </a:lnTo>
                <a:lnTo>
                  <a:pt x="869" y="2590"/>
                </a:lnTo>
                <a:lnTo>
                  <a:pt x="861" y="2604"/>
                </a:lnTo>
                <a:lnTo>
                  <a:pt x="850" y="2617"/>
                </a:lnTo>
                <a:lnTo>
                  <a:pt x="839" y="2630"/>
                </a:lnTo>
                <a:lnTo>
                  <a:pt x="828" y="2640"/>
                </a:lnTo>
                <a:lnTo>
                  <a:pt x="814" y="2650"/>
                </a:lnTo>
                <a:lnTo>
                  <a:pt x="800" y="2658"/>
                </a:lnTo>
                <a:lnTo>
                  <a:pt x="785" y="2666"/>
                </a:lnTo>
                <a:lnTo>
                  <a:pt x="769" y="2672"/>
                </a:lnTo>
                <a:lnTo>
                  <a:pt x="752" y="2676"/>
                </a:lnTo>
                <a:lnTo>
                  <a:pt x="736" y="2678"/>
                </a:lnTo>
                <a:lnTo>
                  <a:pt x="718" y="2679"/>
                </a:lnTo>
                <a:lnTo>
                  <a:pt x="718" y="2679"/>
                </a:lnTo>
                <a:close/>
              </a:path>
            </a:pathLst>
          </a:custGeom>
          <a:solidFill>
            <a:schemeClr val="accent4">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dirty="0"/>
          </a:p>
        </p:txBody>
      </p:sp>
      <p:grpSp>
        <p:nvGrpSpPr>
          <p:cNvPr id="17" name="Group 365" descr="Icon of lightbulb"/>
          <p:cNvGrpSpPr>
            <a:grpSpLocks noChangeAspect="1"/>
          </p:cNvGrpSpPr>
          <p:nvPr/>
        </p:nvGrpSpPr>
        <p:grpSpPr>
          <a:xfrm>
            <a:off x="523822" y="1647679"/>
            <a:ext cx="463262" cy="816640"/>
            <a:chOff x="5102225" y="1727200"/>
            <a:chExt cx="2289175" cy="4035425"/>
          </a:xfrm>
          <a:solidFill>
            <a:srgbClr val="FFFFFF"/>
          </a:solidFill>
        </p:grpSpPr>
        <p:sp>
          <p:nvSpPr>
            <p:cNvPr id="13" name="Freeform 44">
              <a:extLst>
                <a:ext uri="{C183D7F6-B498-43B3-948B-1728B52AA6E4}">
                  <adec:decorative xmlns="" xmlns:adec="http://schemas.microsoft.com/office/drawing/2017/decorative" val="1"/>
                </a:ext>
              </a:extLst>
            </p:cNvPr>
            <p:cNvSpPr>
              <a:spLocks/>
            </p:cNvSpPr>
            <p:nvPr/>
          </p:nvSpPr>
          <p:spPr bwMode="auto">
            <a:xfrm>
              <a:off x="5689600" y="4699000"/>
              <a:ext cx="1101725" cy="1063625"/>
            </a:xfrm>
            <a:custGeom>
              <a:avLst/>
              <a:gdLst/>
              <a:ahLst/>
              <a:cxnLst>
                <a:cxn ang="0">
                  <a:pos x="676" y="298"/>
                </a:cxn>
                <a:cxn ang="0">
                  <a:pos x="688" y="276"/>
                </a:cxn>
                <a:cxn ang="0">
                  <a:pos x="694" y="246"/>
                </a:cxn>
                <a:cxn ang="0">
                  <a:pos x="688" y="216"/>
                </a:cxn>
                <a:cxn ang="0">
                  <a:pos x="676" y="192"/>
                </a:cxn>
                <a:cxn ang="0">
                  <a:pos x="684" y="180"/>
                </a:cxn>
                <a:cxn ang="0">
                  <a:pos x="692" y="152"/>
                </a:cxn>
                <a:cxn ang="0">
                  <a:pos x="692" y="122"/>
                </a:cxn>
                <a:cxn ang="0">
                  <a:pos x="684" y="94"/>
                </a:cxn>
                <a:cxn ang="0">
                  <a:pos x="676" y="84"/>
                </a:cxn>
                <a:cxn ang="0">
                  <a:pos x="688" y="64"/>
                </a:cxn>
                <a:cxn ang="0">
                  <a:pos x="692" y="42"/>
                </a:cxn>
                <a:cxn ang="0">
                  <a:pos x="688" y="18"/>
                </a:cxn>
                <a:cxn ang="0">
                  <a:pos x="676" y="0"/>
                </a:cxn>
                <a:cxn ang="0">
                  <a:pos x="16" y="0"/>
                </a:cxn>
                <a:cxn ang="0">
                  <a:pos x="6" y="16"/>
                </a:cxn>
                <a:cxn ang="0">
                  <a:pos x="4" y="34"/>
                </a:cxn>
                <a:cxn ang="0">
                  <a:pos x="6" y="50"/>
                </a:cxn>
                <a:cxn ang="0">
                  <a:pos x="16" y="66"/>
                </a:cxn>
                <a:cxn ang="0">
                  <a:pos x="10" y="78"/>
                </a:cxn>
                <a:cxn ang="0">
                  <a:pos x="2" y="102"/>
                </a:cxn>
                <a:cxn ang="0">
                  <a:pos x="2" y="128"/>
                </a:cxn>
                <a:cxn ang="0">
                  <a:pos x="10" y="150"/>
                </a:cxn>
                <a:cxn ang="0">
                  <a:pos x="16" y="160"/>
                </a:cxn>
                <a:cxn ang="0">
                  <a:pos x="6" y="186"/>
                </a:cxn>
                <a:cxn ang="0">
                  <a:pos x="2" y="216"/>
                </a:cxn>
                <a:cxn ang="0">
                  <a:pos x="6" y="244"/>
                </a:cxn>
                <a:cxn ang="0">
                  <a:pos x="16" y="268"/>
                </a:cxn>
                <a:cxn ang="0">
                  <a:pos x="8" y="278"/>
                </a:cxn>
                <a:cxn ang="0">
                  <a:pos x="0" y="304"/>
                </a:cxn>
                <a:cxn ang="0">
                  <a:pos x="2" y="332"/>
                </a:cxn>
                <a:cxn ang="0">
                  <a:pos x="8" y="356"/>
                </a:cxn>
                <a:cxn ang="0">
                  <a:pos x="16" y="368"/>
                </a:cxn>
                <a:cxn ang="0">
                  <a:pos x="4" y="390"/>
                </a:cxn>
                <a:cxn ang="0">
                  <a:pos x="2" y="414"/>
                </a:cxn>
                <a:cxn ang="0">
                  <a:pos x="4" y="436"/>
                </a:cxn>
                <a:cxn ang="0">
                  <a:pos x="16" y="454"/>
                </a:cxn>
                <a:cxn ang="0">
                  <a:pos x="134" y="620"/>
                </a:cxn>
                <a:cxn ang="0">
                  <a:pos x="184" y="628"/>
                </a:cxn>
                <a:cxn ang="0">
                  <a:pos x="198" y="638"/>
                </a:cxn>
                <a:cxn ang="0">
                  <a:pos x="234" y="654"/>
                </a:cxn>
                <a:cxn ang="0">
                  <a:pos x="274" y="664"/>
                </a:cxn>
                <a:cxn ang="0">
                  <a:pos x="318" y="670"/>
                </a:cxn>
                <a:cxn ang="0">
                  <a:pos x="362" y="670"/>
                </a:cxn>
                <a:cxn ang="0">
                  <a:pos x="406" y="664"/>
                </a:cxn>
                <a:cxn ang="0">
                  <a:pos x="444" y="654"/>
                </a:cxn>
                <a:cxn ang="0">
                  <a:pos x="478" y="638"/>
                </a:cxn>
                <a:cxn ang="0">
                  <a:pos x="492" y="620"/>
                </a:cxn>
                <a:cxn ang="0">
                  <a:pos x="650" y="454"/>
                </a:cxn>
                <a:cxn ang="0">
                  <a:pos x="676" y="454"/>
                </a:cxn>
                <a:cxn ang="0">
                  <a:pos x="686" y="444"/>
                </a:cxn>
                <a:cxn ang="0">
                  <a:pos x="690" y="428"/>
                </a:cxn>
                <a:cxn ang="0">
                  <a:pos x="686" y="412"/>
                </a:cxn>
                <a:cxn ang="0">
                  <a:pos x="676" y="398"/>
                </a:cxn>
                <a:cxn ang="0">
                  <a:pos x="684" y="386"/>
                </a:cxn>
                <a:cxn ang="0">
                  <a:pos x="694" y="360"/>
                </a:cxn>
                <a:cxn ang="0">
                  <a:pos x="694" y="332"/>
                </a:cxn>
                <a:cxn ang="0">
                  <a:pos x="684" y="308"/>
                </a:cxn>
                <a:cxn ang="0">
                  <a:pos x="676" y="298"/>
                </a:cxn>
              </a:cxnLst>
              <a:rect l="0" t="0" r="r" b="b"/>
              <a:pathLst>
                <a:path w="694" h="670">
                  <a:moveTo>
                    <a:pt x="676" y="298"/>
                  </a:moveTo>
                  <a:lnTo>
                    <a:pt x="676" y="298"/>
                  </a:lnTo>
                  <a:lnTo>
                    <a:pt x="684" y="288"/>
                  </a:lnTo>
                  <a:lnTo>
                    <a:pt x="688" y="276"/>
                  </a:lnTo>
                  <a:lnTo>
                    <a:pt x="692" y="262"/>
                  </a:lnTo>
                  <a:lnTo>
                    <a:pt x="694" y="246"/>
                  </a:lnTo>
                  <a:lnTo>
                    <a:pt x="692" y="232"/>
                  </a:lnTo>
                  <a:lnTo>
                    <a:pt x="688" y="216"/>
                  </a:lnTo>
                  <a:lnTo>
                    <a:pt x="684" y="202"/>
                  </a:lnTo>
                  <a:lnTo>
                    <a:pt x="676" y="192"/>
                  </a:lnTo>
                  <a:lnTo>
                    <a:pt x="676" y="192"/>
                  </a:lnTo>
                  <a:lnTo>
                    <a:pt x="684" y="180"/>
                  </a:lnTo>
                  <a:lnTo>
                    <a:pt x="688" y="166"/>
                  </a:lnTo>
                  <a:lnTo>
                    <a:pt x="692" y="152"/>
                  </a:lnTo>
                  <a:lnTo>
                    <a:pt x="694" y="136"/>
                  </a:lnTo>
                  <a:lnTo>
                    <a:pt x="692" y="122"/>
                  </a:lnTo>
                  <a:lnTo>
                    <a:pt x="688" y="108"/>
                  </a:lnTo>
                  <a:lnTo>
                    <a:pt x="684" y="94"/>
                  </a:lnTo>
                  <a:lnTo>
                    <a:pt x="676" y="84"/>
                  </a:lnTo>
                  <a:lnTo>
                    <a:pt x="676" y="84"/>
                  </a:lnTo>
                  <a:lnTo>
                    <a:pt x="682" y="76"/>
                  </a:lnTo>
                  <a:lnTo>
                    <a:pt x="688" y="64"/>
                  </a:lnTo>
                  <a:lnTo>
                    <a:pt x="690" y="54"/>
                  </a:lnTo>
                  <a:lnTo>
                    <a:pt x="692" y="42"/>
                  </a:lnTo>
                  <a:lnTo>
                    <a:pt x="692" y="30"/>
                  </a:lnTo>
                  <a:lnTo>
                    <a:pt x="688" y="18"/>
                  </a:lnTo>
                  <a:lnTo>
                    <a:pt x="684" y="8"/>
                  </a:lnTo>
                  <a:lnTo>
                    <a:pt x="676" y="0"/>
                  </a:lnTo>
                  <a:lnTo>
                    <a:pt x="16" y="0"/>
                  </a:lnTo>
                  <a:lnTo>
                    <a:pt x="16" y="0"/>
                  </a:lnTo>
                  <a:lnTo>
                    <a:pt x="10" y="8"/>
                  </a:lnTo>
                  <a:lnTo>
                    <a:pt x="6" y="16"/>
                  </a:lnTo>
                  <a:lnTo>
                    <a:pt x="4" y="24"/>
                  </a:lnTo>
                  <a:lnTo>
                    <a:pt x="4" y="34"/>
                  </a:lnTo>
                  <a:lnTo>
                    <a:pt x="4" y="42"/>
                  </a:lnTo>
                  <a:lnTo>
                    <a:pt x="6" y="50"/>
                  </a:lnTo>
                  <a:lnTo>
                    <a:pt x="10" y="58"/>
                  </a:lnTo>
                  <a:lnTo>
                    <a:pt x="16" y="66"/>
                  </a:lnTo>
                  <a:lnTo>
                    <a:pt x="16" y="66"/>
                  </a:lnTo>
                  <a:lnTo>
                    <a:pt x="10" y="78"/>
                  </a:lnTo>
                  <a:lnTo>
                    <a:pt x="4" y="90"/>
                  </a:lnTo>
                  <a:lnTo>
                    <a:pt x="2" y="102"/>
                  </a:lnTo>
                  <a:lnTo>
                    <a:pt x="2" y="114"/>
                  </a:lnTo>
                  <a:lnTo>
                    <a:pt x="2" y="128"/>
                  </a:lnTo>
                  <a:lnTo>
                    <a:pt x="4" y="140"/>
                  </a:lnTo>
                  <a:lnTo>
                    <a:pt x="10" y="150"/>
                  </a:lnTo>
                  <a:lnTo>
                    <a:pt x="16" y="160"/>
                  </a:lnTo>
                  <a:lnTo>
                    <a:pt x="16" y="160"/>
                  </a:lnTo>
                  <a:lnTo>
                    <a:pt x="10" y="174"/>
                  </a:lnTo>
                  <a:lnTo>
                    <a:pt x="6" y="186"/>
                  </a:lnTo>
                  <a:lnTo>
                    <a:pt x="2" y="202"/>
                  </a:lnTo>
                  <a:lnTo>
                    <a:pt x="2" y="216"/>
                  </a:lnTo>
                  <a:lnTo>
                    <a:pt x="4" y="230"/>
                  </a:lnTo>
                  <a:lnTo>
                    <a:pt x="6" y="244"/>
                  </a:lnTo>
                  <a:lnTo>
                    <a:pt x="10" y="258"/>
                  </a:lnTo>
                  <a:lnTo>
                    <a:pt x="16" y="268"/>
                  </a:lnTo>
                  <a:lnTo>
                    <a:pt x="16" y="268"/>
                  </a:lnTo>
                  <a:lnTo>
                    <a:pt x="8" y="278"/>
                  </a:lnTo>
                  <a:lnTo>
                    <a:pt x="4" y="290"/>
                  </a:lnTo>
                  <a:lnTo>
                    <a:pt x="0" y="304"/>
                  </a:lnTo>
                  <a:lnTo>
                    <a:pt x="0" y="318"/>
                  </a:lnTo>
                  <a:lnTo>
                    <a:pt x="2" y="332"/>
                  </a:lnTo>
                  <a:lnTo>
                    <a:pt x="4" y="344"/>
                  </a:lnTo>
                  <a:lnTo>
                    <a:pt x="8" y="356"/>
                  </a:lnTo>
                  <a:lnTo>
                    <a:pt x="16" y="368"/>
                  </a:lnTo>
                  <a:lnTo>
                    <a:pt x="16" y="368"/>
                  </a:lnTo>
                  <a:lnTo>
                    <a:pt x="10" y="378"/>
                  </a:lnTo>
                  <a:lnTo>
                    <a:pt x="4" y="390"/>
                  </a:lnTo>
                  <a:lnTo>
                    <a:pt x="2" y="402"/>
                  </a:lnTo>
                  <a:lnTo>
                    <a:pt x="2" y="414"/>
                  </a:lnTo>
                  <a:lnTo>
                    <a:pt x="2" y="426"/>
                  </a:lnTo>
                  <a:lnTo>
                    <a:pt x="4" y="436"/>
                  </a:lnTo>
                  <a:lnTo>
                    <a:pt x="10" y="446"/>
                  </a:lnTo>
                  <a:lnTo>
                    <a:pt x="16" y="454"/>
                  </a:lnTo>
                  <a:lnTo>
                    <a:pt x="50" y="454"/>
                  </a:lnTo>
                  <a:lnTo>
                    <a:pt x="134" y="620"/>
                  </a:lnTo>
                  <a:lnTo>
                    <a:pt x="184" y="620"/>
                  </a:lnTo>
                  <a:lnTo>
                    <a:pt x="184" y="628"/>
                  </a:lnTo>
                  <a:lnTo>
                    <a:pt x="184" y="628"/>
                  </a:lnTo>
                  <a:lnTo>
                    <a:pt x="198" y="638"/>
                  </a:lnTo>
                  <a:lnTo>
                    <a:pt x="214" y="646"/>
                  </a:lnTo>
                  <a:lnTo>
                    <a:pt x="234" y="654"/>
                  </a:lnTo>
                  <a:lnTo>
                    <a:pt x="252" y="660"/>
                  </a:lnTo>
                  <a:lnTo>
                    <a:pt x="274" y="664"/>
                  </a:lnTo>
                  <a:lnTo>
                    <a:pt x="296" y="668"/>
                  </a:lnTo>
                  <a:lnTo>
                    <a:pt x="318" y="670"/>
                  </a:lnTo>
                  <a:lnTo>
                    <a:pt x="340" y="670"/>
                  </a:lnTo>
                  <a:lnTo>
                    <a:pt x="362" y="670"/>
                  </a:lnTo>
                  <a:lnTo>
                    <a:pt x="384" y="668"/>
                  </a:lnTo>
                  <a:lnTo>
                    <a:pt x="406" y="664"/>
                  </a:lnTo>
                  <a:lnTo>
                    <a:pt x="426" y="660"/>
                  </a:lnTo>
                  <a:lnTo>
                    <a:pt x="444" y="654"/>
                  </a:lnTo>
                  <a:lnTo>
                    <a:pt x="462" y="646"/>
                  </a:lnTo>
                  <a:lnTo>
                    <a:pt x="478" y="638"/>
                  </a:lnTo>
                  <a:lnTo>
                    <a:pt x="492" y="628"/>
                  </a:lnTo>
                  <a:lnTo>
                    <a:pt x="492" y="620"/>
                  </a:lnTo>
                  <a:lnTo>
                    <a:pt x="546" y="620"/>
                  </a:lnTo>
                  <a:lnTo>
                    <a:pt x="650" y="454"/>
                  </a:lnTo>
                  <a:lnTo>
                    <a:pt x="676" y="454"/>
                  </a:lnTo>
                  <a:lnTo>
                    <a:pt x="676" y="454"/>
                  </a:lnTo>
                  <a:lnTo>
                    <a:pt x="682" y="450"/>
                  </a:lnTo>
                  <a:lnTo>
                    <a:pt x="686" y="444"/>
                  </a:lnTo>
                  <a:lnTo>
                    <a:pt x="690" y="436"/>
                  </a:lnTo>
                  <a:lnTo>
                    <a:pt x="690" y="428"/>
                  </a:lnTo>
                  <a:lnTo>
                    <a:pt x="690" y="420"/>
                  </a:lnTo>
                  <a:lnTo>
                    <a:pt x="686" y="412"/>
                  </a:lnTo>
                  <a:lnTo>
                    <a:pt x="682" y="404"/>
                  </a:lnTo>
                  <a:lnTo>
                    <a:pt x="676" y="398"/>
                  </a:lnTo>
                  <a:lnTo>
                    <a:pt x="676" y="398"/>
                  </a:lnTo>
                  <a:lnTo>
                    <a:pt x="684" y="386"/>
                  </a:lnTo>
                  <a:lnTo>
                    <a:pt x="690" y="374"/>
                  </a:lnTo>
                  <a:lnTo>
                    <a:pt x="694" y="360"/>
                  </a:lnTo>
                  <a:lnTo>
                    <a:pt x="694" y="346"/>
                  </a:lnTo>
                  <a:lnTo>
                    <a:pt x="694" y="332"/>
                  </a:lnTo>
                  <a:lnTo>
                    <a:pt x="690" y="318"/>
                  </a:lnTo>
                  <a:lnTo>
                    <a:pt x="684" y="308"/>
                  </a:lnTo>
                  <a:lnTo>
                    <a:pt x="676" y="298"/>
                  </a:lnTo>
                  <a:lnTo>
                    <a:pt x="676" y="298"/>
                  </a:lnTo>
                  <a:close/>
                </a:path>
              </a:pathLst>
            </a:custGeom>
            <a:solidFill>
              <a:schemeClr val="accent4">
                <a:lumMod val="75000"/>
              </a:schemeClr>
            </a:solidFill>
            <a:ln w="6350" cap="flat" cmpd="sng" algn="ctr">
              <a:noFill/>
              <a:prstDash val="solid"/>
              <a:miter lim="800000"/>
              <a:headEnd type="none" w="med" len="med"/>
              <a:tailEnd type="none" w="med" len="med"/>
            </a:ln>
          </p:spPr>
          <p:txBody>
            <a:bodyPr lIns="0" tIns="18283" rIns="0" bIns="18283" anchor="ctr" anchorCtr="1">
              <a:noAutofit/>
            </a:bodyPr>
            <a:lstStyle/>
            <a:p>
              <a:pPr algn="ctr">
                <a:lnSpc>
                  <a:spcPct val="85000"/>
                </a:lnSpc>
                <a:spcBef>
                  <a:spcPct val="20000"/>
                </a:spcBef>
              </a:pPr>
              <a:endParaRPr lang="en-US" sz="800" b="1" dirty="0"/>
            </a:p>
          </p:txBody>
        </p:sp>
        <p:sp>
          <p:nvSpPr>
            <p:cNvPr id="14" name="Freeform 45">
              <a:extLst>
                <a:ext uri="{C183D7F6-B498-43B3-948B-1728B52AA6E4}">
                  <adec:decorative xmlns="" xmlns:adec="http://schemas.microsoft.com/office/drawing/2017/decorative" val="1"/>
                </a:ext>
              </a:extLst>
            </p:cNvPr>
            <p:cNvSpPr>
              <a:spLocks noEditPoints="1"/>
            </p:cNvSpPr>
            <p:nvPr/>
          </p:nvSpPr>
          <p:spPr bwMode="auto">
            <a:xfrm>
              <a:off x="5102225" y="1727200"/>
              <a:ext cx="2289175" cy="2886075"/>
            </a:xfrm>
            <a:custGeom>
              <a:avLst/>
              <a:gdLst/>
              <a:ahLst/>
              <a:cxnLst>
                <a:cxn ang="0">
                  <a:pos x="354" y="1670"/>
                </a:cxn>
                <a:cxn ang="0">
                  <a:pos x="286" y="1428"/>
                </a:cxn>
                <a:cxn ang="0">
                  <a:pos x="180" y="1218"/>
                </a:cxn>
                <a:cxn ang="0">
                  <a:pos x="80" y="1062"/>
                </a:cxn>
                <a:cxn ang="0">
                  <a:pos x="22" y="904"/>
                </a:cxn>
                <a:cxn ang="0">
                  <a:pos x="0" y="732"/>
                </a:cxn>
                <a:cxn ang="0">
                  <a:pos x="0" y="710"/>
                </a:cxn>
                <a:cxn ang="0">
                  <a:pos x="26" y="546"/>
                </a:cxn>
                <a:cxn ang="0">
                  <a:pos x="94" y="370"/>
                </a:cxn>
                <a:cxn ang="0">
                  <a:pos x="194" y="226"/>
                </a:cxn>
                <a:cxn ang="0">
                  <a:pos x="320" y="118"/>
                </a:cxn>
                <a:cxn ang="0">
                  <a:pos x="466" y="44"/>
                </a:cxn>
                <a:cxn ang="0">
                  <a:pos x="622" y="6"/>
                </a:cxn>
                <a:cxn ang="0">
                  <a:pos x="718" y="0"/>
                </a:cxn>
                <a:cxn ang="0">
                  <a:pos x="876" y="16"/>
                </a:cxn>
                <a:cxn ang="0">
                  <a:pos x="1030" y="68"/>
                </a:cxn>
                <a:cxn ang="0">
                  <a:pos x="1168" y="156"/>
                </a:cxn>
                <a:cxn ang="0">
                  <a:pos x="1286" y="278"/>
                </a:cxn>
                <a:cxn ang="0">
                  <a:pos x="1376" y="434"/>
                </a:cxn>
                <a:cxn ang="0">
                  <a:pos x="1432" y="624"/>
                </a:cxn>
                <a:cxn ang="0">
                  <a:pos x="1442" y="714"/>
                </a:cxn>
                <a:cxn ang="0">
                  <a:pos x="1424" y="900"/>
                </a:cxn>
                <a:cxn ang="0">
                  <a:pos x="1354" y="1082"/>
                </a:cxn>
                <a:cxn ang="0">
                  <a:pos x="1298" y="1154"/>
                </a:cxn>
                <a:cxn ang="0">
                  <a:pos x="1174" y="1348"/>
                </a:cxn>
                <a:cxn ang="0">
                  <a:pos x="1090" y="1570"/>
                </a:cxn>
                <a:cxn ang="0">
                  <a:pos x="1066" y="1758"/>
                </a:cxn>
                <a:cxn ang="0">
                  <a:pos x="368" y="1818"/>
                </a:cxn>
                <a:cxn ang="0">
                  <a:pos x="994" y="1634"/>
                </a:cxn>
                <a:cxn ang="0">
                  <a:pos x="1064" y="1394"/>
                </a:cxn>
                <a:cxn ang="0">
                  <a:pos x="1180" y="1182"/>
                </a:cxn>
                <a:cxn ang="0">
                  <a:pos x="1286" y="1038"/>
                </a:cxn>
                <a:cxn ang="0">
                  <a:pos x="1346" y="882"/>
                </a:cxn>
                <a:cxn ang="0">
                  <a:pos x="1362" y="716"/>
                </a:cxn>
                <a:cxn ang="0">
                  <a:pos x="1336" y="564"/>
                </a:cxn>
                <a:cxn ang="0">
                  <a:pos x="1274" y="406"/>
                </a:cxn>
                <a:cxn ang="0">
                  <a:pos x="1182" y="280"/>
                </a:cxn>
                <a:cxn ang="0">
                  <a:pos x="1070" y="184"/>
                </a:cxn>
                <a:cxn ang="0">
                  <a:pos x="942" y="120"/>
                </a:cxn>
                <a:cxn ang="0">
                  <a:pos x="804" y="86"/>
                </a:cxn>
                <a:cxn ang="0">
                  <a:pos x="690" y="82"/>
                </a:cxn>
                <a:cxn ang="0">
                  <a:pos x="548" y="104"/>
                </a:cxn>
                <a:cxn ang="0">
                  <a:pos x="414" y="156"/>
                </a:cxn>
                <a:cxn ang="0">
                  <a:pos x="296" y="238"/>
                </a:cxn>
                <a:cxn ang="0">
                  <a:pos x="198" y="352"/>
                </a:cxn>
                <a:cxn ang="0">
                  <a:pos x="126" y="498"/>
                </a:cxn>
                <a:cxn ang="0">
                  <a:pos x="86" y="676"/>
                </a:cxn>
                <a:cxn ang="0">
                  <a:pos x="82" y="732"/>
                </a:cxn>
                <a:cxn ang="0">
                  <a:pos x="92" y="846"/>
                </a:cxn>
                <a:cxn ang="0">
                  <a:pos x="152" y="1026"/>
                </a:cxn>
                <a:cxn ang="0">
                  <a:pos x="292" y="1252"/>
                </a:cxn>
                <a:cxn ang="0">
                  <a:pos x="390" y="1474"/>
                </a:cxn>
                <a:cxn ang="0">
                  <a:pos x="444" y="1736"/>
                </a:cxn>
              </a:cxnLst>
              <a:rect l="0" t="0" r="r" b="b"/>
              <a:pathLst>
                <a:path w="1442" h="1818">
                  <a:moveTo>
                    <a:pt x="368" y="1818"/>
                  </a:moveTo>
                  <a:lnTo>
                    <a:pt x="366" y="1778"/>
                  </a:lnTo>
                  <a:lnTo>
                    <a:pt x="366" y="1778"/>
                  </a:lnTo>
                  <a:lnTo>
                    <a:pt x="362" y="1724"/>
                  </a:lnTo>
                  <a:lnTo>
                    <a:pt x="354" y="1670"/>
                  </a:lnTo>
                  <a:lnTo>
                    <a:pt x="346" y="1618"/>
                  </a:lnTo>
                  <a:lnTo>
                    <a:pt x="334" y="1568"/>
                  </a:lnTo>
                  <a:lnTo>
                    <a:pt x="320" y="1520"/>
                  </a:lnTo>
                  <a:lnTo>
                    <a:pt x="304" y="1474"/>
                  </a:lnTo>
                  <a:lnTo>
                    <a:pt x="286" y="1428"/>
                  </a:lnTo>
                  <a:lnTo>
                    <a:pt x="268" y="1384"/>
                  </a:lnTo>
                  <a:lnTo>
                    <a:pt x="246" y="1342"/>
                  </a:lnTo>
                  <a:lnTo>
                    <a:pt x="226" y="1300"/>
                  </a:lnTo>
                  <a:lnTo>
                    <a:pt x="202" y="1258"/>
                  </a:lnTo>
                  <a:lnTo>
                    <a:pt x="180" y="1218"/>
                  </a:lnTo>
                  <a:lnTo>
                    <a:pt x="132" y="1142"/>
                  </a:lnTo>
                  <a:lnTo>
                    <a:pt x="82" y="1068"/>
                  </a:lnTo>
                  <a:lnTo>
                    <a:pt x="82" y="1068"/>
                  </a:lnTo>
                  <a:lnTo>
                    <a:pt x="80" y="1066"/>
                  </a:lnTo>
                  <a:lnTo>
                    <a:pt x="80" y="1062"/>
                  </a:lnTo>
                  <a:lnTo>
                    <a:pt x="80" y="1062"/>
                  </a:lnTo>
                  <a:lnTo>
                    <a:pt x="62" y="1024"/>
                  </a:lnTo>
                  <a:lnTo>
                    <a:pt x="48" y="986"/>
                  </a:lnTo>
                  <a:lnTo>
                    <a:pt x="34" y="946"/>
                  </a:lnTo>
                  <a:lnTo>
                    <a:pt x="22" y="904"/>
                  </a:lnTo>
                  <a:lnTo>
                    <a:pt x="14" y="862"/>
                  </a:lnTo>
                  <a:lnTo>
                    <a:pt x="6" y="820"/>
                  </a:lnTo>
                  <a:lnTo>
                    <a:pt x="2" y="778"/>
                  </a:lnTo>
                  <a:lnTo>
                    <a:pt x="0" y="732"/>
                  </a:lnTo>
                  <a:lnTo>
                    <a:pt x="0" y="732"/>
                  </a:lnTo>
                  <a:lnTo>
                    <a:pt x="0" y="732"/>
                  </a:lnTo>
                  <a:lnTo>
                    <a:pt x="0" y="712"/>
                  </a:lnTo>
                  <a:lnTo>
                    <a:pt x="0" y="712"/>
                  </a:lnTo>
                  <a:lnTo>
                    <a:pt x="42" y="714"/>
                  </a:lnTo>
                  <a:lnTo>
                    <a:pt x="0" y="710"/>
                  </a:lnTo>
                  <a:lnTo>
                    <a:pt x="0" y="710"/>
                  </a:lnTo>
                  <a:lnTo>
                    <a:pt x="4" y="668"/>
                  </a:lnTo>
                  <a:lnTo>
                    <a:pt x="10" y="626"/>
                  </a:lnTo>
                  <a:lnTo>
                    <a:pt x="18" y="584"/>
                  </a:lnTo>
                  <a:lnTo>
                    <a:pt x="26" y="546"/>
                  </a:lnTo>
                  <a:lnTo>
                    <a:pt x="36" y="508"/>
                  </a:lnTo>
                  <a:lnTo>
                    <a:pt x="48" y="472"/>
                  </a:lnTo>
                  <a:lnTo>
                    <a:pt x="62" y="436"/>
                  </a:lnTo>
                  <a:lnTo>
                    <a:pt x="76" y="402"/>
                  </a:lnTo>
                  <a:lnTo>
                    <a:pt x="94" y="370"/>
                  </a:lnTo>
                  <a:lnTo>
                    <a:pt x="110" y="338"/>
                  </a:lnTo>
                  <a:lnTo>
                    <a:pt x="130" y="308"/>
                  </a:lnTo>
                  <a:lnTo>
                    <a:pt x="150" y="280"/>
                  </a:lnTo>
                  <a:lnTo>
                    <a:pt x="172" y="252"/>
                  </a:lnTo>
                  <a:lnTo>
                    <a:pt x="194" y="226"/>
                  </a:lnTo>
                  <a:lnTo>
                    <a:pt x="218" y="202"/>
                  </a:lnTo>
                  <a:lnTo>
                    <a:pt x="242" y="180"/>
                  </a:lnTo>
                  <a:lnTo>
                    <a:pt x="266" y="158"/>
                  </a:lnTo>
                  <a:lnTo>
                    <a:pt x="294" y="138"/>
                  </a:lnTo>
                  <a:lnTo>
                    <a:pt x="320" y="118"/>
                  </a:lnTo>
                  <a:lnTo>
                    <a:pt x="348" y="100"/>
                  </a:lnTo>
                  <a:lnTo>
                    <a:pt x="376" y="84"/>
                  </a:lnTo>
                  <a:lnTo>
                    <a:pt x="406" y="70"/>
                  </a:lnTo>
                  <a:lnTo>
                    <a:pt x="436" y="56"/>
                  </a:lnTo>
                  <a:lnTo>
                    <a:pt x="466" y="44"/>
                  </a:lnTo>
                  <a:lnTo>
                    <a:pt x="496" y="34"/>
                  </a:lnTo>
                  <a:lnTo>
                    <a:pt x="526" y="24"/>
                  </a:lnTo>
                  <a:lnTo>
                    <a:pt x="558" y="16"/>
                  </a:lnTo>
                  <a:lnTo>
                    <a:pt x="590" y="10"/>
                  </a:lnTo>
                  <a:lnTo>
                    <a:pt x="622" y="6"/>
                  </a:lnTo>
                  <a:lnTo>
                    <a:pt x="654" y="2"/>
                  </a:lnTo>
                  <a:lnTo>
                    <a:pt x="686" y="0"/>
                  </a:lnTo>
                  <a:lnTo>
                    <a:pt x="718" y="0"/>
                  </a:lnTo>
                  <a:lnTo>
                    <a:pt x="718" y="0"/>
                  </a:lnTo>
                  <a:lnTo>
                    <a:pt x="718" y="0"/>
                  </a:lnTo>
                  <a:lnTo>
                    <a:pt x="750" y="0"/>
                  </a:lnTo>
                  <a:lnTo>
                    <a:pt x="782" y="2"/>
                  </a:lnTo>
                  <a:lnTo>
                    <a:pt x="814" y="6"/>
                  </a:lnTo>
                  <a:lnTo>
                    <a:pt x="846" y="10"/>
                  </a:lnTo>
                  <a:lnTo>
                    <a:pt x="876" y="16"/>
                  </a:lnTo>
                  <a:lnTo>
                    <a:pt x="908" y="24"/>
                  </a:lnTo>
                  <a:lnTo>
                    <a:pt x="940" y="34"/>
                  </a:lnTo>
                  <a:lnTo>
                    <a:pt x="970" y="44"/>
                  </a:lnTo>
                  <a:lnTo>
                    <a:pt x="1000" y="56"/>
                  </a:lnTo>
                  <a:lnTo>
                    <a:pt x="1030" y="68"/>
                  </a:lnTo>
                  <a:lnTo>
                    <a:pt x="1058" y="84"/>
                  </a:lnTo>
                  <a:lnTo>
                    <a:pt x="1088" y="100"/>
                  </a:lnTo>
                  <a:lnTo>
                    <a:pt x="1114" y="118"/>
                  </a:lnTo>
                  <a:lnTo>
                    <a:pt x="1142" y="136"/>
                  </a:lnTo>
                  <a:lnTo>
                    <a:pt x="1168" y="156"/>
                  </a:lnTo>
                  <a:lnTo>
                    <a:pt x="1194" y="178"/>
                  </a:lnTo>
                  <a:lnTo>
                    <a:pt x="1218" y="200"/>
                  </a:lnTo>
                  <a:lnTo>
                    <a:pt x="1242" y="226"/>
                  </a:lnTo>
                  <a:lnTo>
                    <a:pt x="1264" y="250"/>
                  </a:lnTo>
                  <a:lnTo>
                    <a:pt x="1286" y="278"/>
                  </a:lnTo>
                  <a:lnTo>
                    <a:pt x="1306" y="306"/>
                  </a:lnTo>
                  <a:lnTo>
                    <a:pt x="1326" y="336"/>
                  </a:lnTo>
                  <a:lnTo>
                    <a:pt x="1344" y="368"/>
                  </a:lnTo>
                  <a:lnTo>
                    <a:pt x="1362" y="400"/>
                  </a:lnTo>
                  <a:lnTo>
                    <a:pt x="1376" y="434"/>
                  </a:lnTo>
                  <a:lnTo>
                    <a:pt x="1390" y="470"/>
                  </a:lnTo>
                  <a:lnTo>
                    <a:pt x="1404" y="506"/>
                  </a:lnTo>
                  <a:lnTo>
                    <a:pt x="1414" y="544"/>
                  </a:lnTo>
                  <a:lnTo>
                    <a:pt x="1424" y="584"/>
                  </a:lnTo>
                  <a:lnTo>
                    <a:pt x="1432" y="624"/>
                  </a:lnTo>
                  <a:lnTo>
                    <a:pt x="1438" y="666"/>
                  </a:lnTo>
                  <a:lnTo>
                    <a:pt x="1442" y="710"/>
                  </a:lnTo>
                  <a:lnTo>
                    <a:pt x="1442" y="710"/>
                  </a:lnTo>
                  <a:lnTo>
                    <a:pt x="1442" y="712"/>
                  </a:lnTo>
                  <a:lnTo>
                    <a:pt x="1442" y="714"/>
                  </a:lnTo>
                  <a:lnTo>
                    <a:pt x="1442" y="714"/>
                  </a:lnTo>
                  <a:lnTo>
                    <a:pt x="1442" y="760"/>
                  </a:lnTo>
                  <a:lnTo>
                    <a:pt x="1438" y="806"/>
                  </a:lnTo>
                  <a:lnTo>
                    <a:pt x="1434" y="854"/>
                  </a:lnTo>
                  <a:lnTo>
                    <a:pt x="1424" y="900"/>
                  </a:lnTo>
                  <a:lnTo>
                    <a:pt x="1412" y="946"/>
                  </a:lnTo>
                  <a:lnTo>
                    <a:pt x="1398" y="992"/>
                  </a:lnTo>
                  <a:lnTo>
                    <a:pt x="1378" y="1036"/>
                  </a:lnTo>
                  <a:lnTo>
                    <a:pt x="1354" y="1082"/>
                  </a:lnTo>
                  <a:lnTo>
                    <a:pt x="1354" y="1082"/>
                  </a:lnTo>
                  <a:lnTo>
                    <a:pt x="1352" y="1084"/>
                  </a:lnTo>
                  <a:lnTo>
                    <a:pt x="1350" y="1086"/>
                  </a:lnTo>
                  <a:lnTo>
                    <a:pt x="1350" y="1086"/>
                  </a:lnTo>
                  <a:lnTo>
                    <a:pt x="1324" y="1120"/>
                  </a:lnTo>
                  <a:lnTo>
                    <a:pt x="1298" y="1154"/>
                  </a:lnTo>
                  <a:lnTo>
                    <a:pt x="1270" y="1190"/>
                  </a:lnTo>
                  <a:lnTo>
                    <a:pt x="1246" y="1228"/>
                  </a:lnTo>
                  <a:lnTo>
                    <a:pt x="1220" y="1266"/>
                  </a:lnTo>
                  <a:lnTo>
                    <a:pt x="1198" y="1308"/>
                  </a:lnTo>
                  <a:lnTo>
                    <a:pt x="1174" y="1348"/>
                  </a:lnTo>
                  <a:lnTo>
                    <a:pt x="1154" y="1392"/>
                  </a:lnTo>
                  <a:lnTo>
                    <a:pt x="1134" y="1436"/>
                  </a:lnTo>
                  <a:lnTo>
                    <a:pt x="1118" y="1480"/>
                  </a:lnTo>
                  <a:lnTo>
                    <a:pt x="1102" y="1524"/>
                  </a:lnTo>
                  <a:lnTo>
                    <a:pt x="1090" y="1570"/>
                  </a:lnTo>
                  <a:lnTo>
                    <a:pt x="1080" y="1618"/>
                  </a:lnTo>
                  <a:lnTo>
                    <a:pt x="1072" y="1664"/>
                  </a:lnTo>
                  <a:lnTo>
                    <a:pt x="1068" y="1712"/>
                  </a:lnTo>
                  <a:lnTo>
                    <a:pt x="1066" y="1758"/>
                  </a:lnTo>
                  <a:lnTo>
                    <a:pt x="1066" y="1758"/>
                  </a:lnTo>
                  <a:lnTo>
                    <a:pt x="1066" y="1758"/>
                  </a:lnTo>
                  <a:lnTo>
                    <a:pt x="1066" y="1776"/>
                  </a:lnTo>
                  <a:lnTo>
                    <a:pt x="1066" y="1776"/>
                  </a:lnTo>
                  <a:lnTo>
                    <a:pt x="1068" y="1818"/>
                  </a:lnTo>
                  <a:lnTo>
                    <a:pt x="368" y="1818"/>
                  </a:lnTo>
                  <a:lnTo>
                    <a:pt x="368" y="1818"/>
                  </a:lnTo>
                  <a:close/>
                  <a:moveTo>
                    <a:pt x="986" y="1736"/>
                  </a:moveTo>
                  <a:lnTo>
                    <a:pt x="986" y="1736"/>
                  </a:lnTo>
                  <a:lnTo>
                    <a:pt x="988" y="1686"/>
                  </a:lnTo>
                  <a:lnTo>
                    <a:pt x="994" y="1634"/>
                  </a:lnTo>
                  <a:lnTo>
                    <a:pt x="1004" y="1584"/>
                  </a:lnTo>
                  <a:lnTo>
                    <a:pt x="1016" y="1536"/>
                  </a:lnTo>
                  <a:lnTo>
                    <a:pt x="1030" y="1488"/>
                  </a:lnTo>
                  <a:lnTo>
                    <a:pt x="1046" y="1440"/>
                  </a:lnTo>
                  <a:lnTo>
                    <a:pt x="1064" y="1394"/>
                  </a:lnTo>
                  <a:lnTo>
                    <a:pt x="1084" y="1350"/>
                  </a:lnTo>
                  <a:lnTo>
                    <a:pt x="1106" y="1306"/>
                  </a:lnTo>
                  <a:lnTo>
                    <a:pt x="1130" y="1262"/>
                  </a:lnTo>
                  <a:lnTo>
                    <a:pt x="1154" y="1222"/>
                  </a:lnTo>
                  <a:lnTo>
                    <a:pt x="1180" y="1182"/>
                  </a:lnTo>
                  <a:lnTo>
                    <a:pt x="1206" y="1144"/>
                  </a:lnTo>
                  <a:lnTo>
                    <a:pt x="1232" y="1106"/>
                  </a:lnTo>
                  <a:lnTo>
                    <a:pt x="1260" y="1070"/>
                  </a:lnTo>
                  <a:lnTo>
                    <a:pt x="1286" y="1038"/>
                  </a:lnTo>
                  <a:lnTo>
                    <a:pt x="1286" y="1038"/>
                  </a:lnTo>
                  <a:lnTo>
                    <a:pt x="1286" y="1038"/>
                  </a:lnTo>
                  <a:lnTo>
                    <a:pt x="1306" y="1000"/>
                  </a:lnTo>
                  <a:lnTo>
                    <a:pt x="1322" y="960"/>
                  </a:lnTo>
                  <a:lnTo>
                    <a:pt x="1336" y="922"/>
                  </a:lnTo>
                  <a:lnTo>
                    <a:pt x="1346" y="882"/>
                  </a:lnTo>
                  <a:lnTo>
                    <a:pt x="1352" y="842"/>
                  </a:lnTo>
                  <a:lnTo>
                    <a:pt x="1358" y="800"/>
                  </a:lnTo>
                  <a:lnTo>
                    <a:pt x="1360" y="758"/>
                  </a:lnTo>
                  <a:lnTo>
                    <a:pt x="1362" y="716"/>
                  </a:lnTo>
                  <a:lnTo>
                    <a:pt x="1362" y="716"/>
                  </a:lnTo>
                  <a:lnTo>
                    <a:pt x="1362" y="716"/>
                  </a:lnTo>
                  <a:lnTo>
                    <a:pt x="1358" y="676"/>
                  </a:lnTo>
                  <a:lnTo>
                    <a:pt x="1352" y="638"/>
                  </a:lnTo>
                  <a:lnTo>
                    <a:pt x="1344" y="600"/>
                  </a:lnTo>
                  <a:lnTo>
                    <a:pt x="1336" y="564"/>
                  </a:lnTo>
                  <a:lnTo>
                    <a:pt x="1326" y="530"/>
                  </a:lnTo>
                  <a:lnTo>
                    <a:pt x="1314" y="498"/>
                  </a:lnTo>
                  <a:lnTo>
                    <a:pt x="1302" y="466"/>
                  </a:lnTo>
                  <a:lnTo>
                    <a:pt x="1288" y="436"/>
                  </a:lnTo>
                  <a:lnTo>
                    <a:pt x="1274" y="406"/>
                  </a:lnTo>
                  <a:lnTo>
                    <a:pt x="1256" y="378"/>
                  </a:lnTo>
                  <a:lnTo>
                    <a:pt x="1240" y="352"/>
                  </a:lnTo>
                  <a:lnTo>
                    <a:pt x="1222" y="326"/>
                  </a:lnTo>
                  <a:lnTo>
                    <a:pt x="1202" y="302"/>
                  </a:lnTo>
                  <a:lnTo>
                    <a:pt x="1182" y="280"/>
                  </a:lnTo>
                  <a:lnTo>
                    <a:pt x="1162" y="258"/>
                  </a:lnTo>
                  <a:lnTo>
                    <a:pt x="1140" y="238"/>
                  </a:lnTo>
                  <a:lnTo>
                    <a:pt x="1118" y="218"/>
                  </a:lnTo>
                  <a:lnTo>
                    <a:pt x="1094" y="200"/>
                  </a:lnTo>
                  <a:lnTo>
                    <a:pt x="1070" y="184"/>
                  </a:lnTo>
                  <a:lnTo>
                    <a:pt x="1046" y="170"/>
                  </a:lnTo>
                  <a:lnTo>
                    <a:pt x="1020" y="154"/>
                  </a:lnTo>
                  <a:lnTo>
                    <a:pt x="994" y="142"/>
                  </a:lnTo>
                  <a:lnTo>
                    <a:pt x="968" y="130"/>
                  </a:lnTo>
                  <a:lnTo>
                    <a:pt x="942" y="120"/>
                  </a:lnTo>
                  <a:lnTo>
                    <a:pt x="914" y="112"/>
                  </a:lnTo>
                  <a:lnTo>
                    <a:pt x="888" y="104"/>
                  </a:lnTo>
                  <a:lnTo>
                    <a:pt x="860" y="96"/>
                  </a:lnTo>
                  <a:lnTo>
                    <a:pt x="832" y="90"/>
                  </a:lnTo>
                  <a:lnTo>
                    <a:pt x="804" y="86"/>
                  </a:lnTo>
                  <a:lnTo>
                    <a:pt x="774" y="84"/>
                  </a:lnTo>
                  <a:lnTo>
                    <a:pt x="718" y="80"/>
                  </a:lnTo>
                  <a:lnTo>
                    <a:pt x="718" y="80"/>
                  </a:lnTo>
                  <a:lnTo>
                    <a:pt x="718" y="80"/>
                  </a:lnTo>
                  <a:lnTo>
                    <a:pt x="690" y="82"/>
                  </a:lnTo>
                  <a:lnTo>
                    <a:pt x="660" y="84"/>
                  </a:lnTo>
                  <a:lnTo>
                    <a:pt x="632" y="86"/>
                  </a:lnTo>
                  <a:lnTo>
                    <a:pt x="604" y="90"/>
                  </a:lnTo>
                  <a:lnTo>
                    <a:pt x="576" y="96"/>
                  </a:lnTo>
                  <a:lnTo>
                    <a:pt x="548" y="104"/>
                  </a:lnTo>
                  <a:lnTo>
                    <a:pt x="520" y="112"/>
                  </a:lnTo>
                  <a:lnTo>
                    <a:pt x="494" y="120"/>
                  </a:lnTo>
                  <a:lnTo>
                    <a:pt x="466" y="130"/>
                  </a:lnTo>
                  <a:lnTo>
                    <a:pt x="440" y="142"/>
                  </a:lnTo>
                  <a:lnTo>
                    <a:pt x="414" y="156"/>
                  </a:lnTo>
                  <a:lnTo>
                    <a:pt x="390" y="170"/>
                  </a:lnTo>
                  <a:lnTo>
                    <a:pt x="366" y="184"/>
                  </a:lnTo>
                  <a:lnTo>
                    <a:pt x="342" y="202"/>
                  </a:lnTo>
                  <a:lnTo>
                    <a:pt x="318" y="220"/>
                  </a:lnTo>
                  <a:lnTo>
                    <a:pt x="296" y="238"/>
                  </a:lnTo>
                  <a:lnTo>
                    <a:pt x="274" y="258"/>
                  </a:lnTo>
                  <a:lnTo>
                    <a:pt x="254" y="280"/>
                  </a:lnTo>
                  <a:lnTo>
                    <a:pt x="234" y="304"/>
                  </a:lnTo>
                  <a:lnTo>
                    <a:pt x="216" y="328"/>
                  </a:lnTo>
                  <a:lnTo>
                    <a:pt x="198" y="352"/>
                  </a:lnTo>
                  <a:lnTo>
                    <a:pt x="180" y="380"/>
                  </a:lnTo>
                  <a:lnTo>
                    <a:pt x="164" y="406"/>
                  </a:lnTo>
                  <a:lnTo>
                    <a:pt x="150" y="436"/>
                  </a:lnTo>
                  <a:lnTo>
                    <a:pt x="138" y="466"/>
                  </a:lnTo>
                  <a:lnTo>
                    <a:pt x="126" y="498"/>
                  </a:lnTo>
                  <a:lnTo>
                    <a:pt x="114" y="530"/>
                  </a:lnTo>
                  <a:lnTo>
                    <a:pt x="104" y="566"/>
                  </a:lnTo>
                  <a:lnTo>
                    <a:pt x="96" y="600"/>
                  </a:lnTo>
                  <a:lnTo>
                    <a:pt x="90" y="638"/>
                  </a:lnTo>
                  <a:lnTo>
                    <a:pt x="86" y="676"/>
                  </a:lnTo>
                  <a:lnTo>
                    <a:pt x="82" y="714"/>
                  </a:lnTo>
                  <a:lnTo>
                    <a:pt x="82" y="714"/>
                  </a:lnTo>
                  <a:lnTo>
                    <a:pt x="82" y="714"/>
                  </a:lnTo>
                  <a:lnTo>
                    <a:pt x="82" y="714"/>
                  </a:lnTo>
                  <a:lnTo>
                    <a:pt x="82" y="732"/>
                  </a:lnTo>
                  <a:lnTo>
                    <a:pt x="82" y="732"/>
                  </a:lnTo>
                  <a:lnTo>
                    <a:pt x="82" y="732"/>
                  </a:lnTo>
                  <a:lnTo>
                    <a:pt x="82" y="772"/>
                  </a:lnTo>
                  <a:lnTo>
                    <a:pt x="86" y="808"/>
                  </a:lnTo>
                  <a:lnTo>
                    <a:pt x="92" y="846"/>
                  </a:lnTo>
                  <a:lnTo>
                    <a:pt x="100" y="882"/>
                  </a:lnTo>
                  <a:lnTo>
                    <a:pt x="112" y="920"/>
                  </a:lnTo>
                  <a:lnTo>
                    <a:pt x="124" y="956"/>
                  </a:lnTo>
                  <a:lnTo>
                    <a:pt x="136" y="990"/>
                  </a:lnTo>
                  <a:lnTo>
                    <a:pt x="152" y="1026"/>
                  </a:lnTo>
                  <a:lnTo>
                    <a:pt x="152" y="1026"/>
                  </a:lnTo>
                  <a:lnTo>
                    <a:pt x="152" y="1026"/>
                  </a:lnTo>
                  <a:lnTo>
                    <a:pt x="198" y="1098"/>
                  </a:lnTo>
                  <a:lnTo>
                    <a:pt x="246" y="1172"/>
                  </a:lnTo>
                  <a:lnTo>
                    <a:pt x="292" y="1252"/>
                  </a:lnTo>
                  <a:lnTo>
                    <a:pt x="314" y="1294"/>
                  </a:lnTo>
                  <a:lnTo>
                    <a:pt x="334" y="1338"/>
                  </a:lnTo>
                  <a:lnTo>
                    <a:pt x="354" y="1382"/>
                  </a:lnTo>
                  <a:lnTo>
                    <a:pt x="374" y="1428"/>
                  </a:lnTo>
                  <a:lnTo>
                    <a:pt x="390" y="1474"/>
                  </a:lnTo>
                  <a:lnTo>
                    <a:pt x="406" y="1524"/>
                  </a:lnTo>
                  <a:lnTo>
                    <a:pt x="418" y="1574"/>
                  </a:lnTo>
                  <a:lnTo>
                    <a:pt x="430" y="1626"/>
                  </a:lnTo>
                  <a:lnTo>
                    <a:pt x="438" y="1680"/>
                  </a:lnTo>
                  <a:lnTo>
                    <a:pt x="444" y="1736"/>
                  </a:lnTo>
                  <a:lnTo>
                    <a:pt x="444" y="1736"/>
                  </a:lnTo>
                  <a:lnTo>
                    <a:pt x="986" y="1736"/>
                  </a:lnTo>
                  <a:lnTo>
                    <a:pt x="986" y="1736"/>
                  </a:lnTo>
                  <a:close/>
                </a:path>
              </a:pathLst>
            </a:custGeom>
            <a:solidFill>
              <a:schemeClr val="accent4">
                <a:lumMod val="75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dirty="0"/>
            </a:p>
          </p:txBody>
        </p:sp>
      </p:grpSp>
      <p:grpSp>
        <p:nvGrpSpPr>
          <p:cNvPr id="12" name="Group 54" descr="Icon of graph"/>
          <p:cNvGrpSpPr/>
          <p:nvPr/>
        </p:nvGrpSpPr>
        <p:grpSpPr>
          <a:xfrm>
            <a:off x="11087750" y="1689407"/>
            <a:ext cx="714781" cy="609699"/>
            <a:chOff x="1490663" y="846138"/>
            <a:chExt cx="381000" cy="323850"/>
          </a:xfrm>
          <a:solidFill>
            <a:srgbClr val="FFFFFF"/>
          </a:solidFill>
        </p:grpSpPr>
        <p:sp>
          <p:nvSpPr>
            <p:cNvPr id="7" name="Freeform 23">
              <a:extLst>
                <a:ext uri="{C183D7F6-B498-43B3-948B-1728B52AA6E4}">
                  <adec:decorative xmlns="" xmlns:adec="http://schemas.microsoft.com/office/drawing/2017/decorative" val="1"/>
                </a:ext>
              </a:extLst>
            </p:cNvPr>
            <p:cNvSpPr>
              <a:spLocks/>
            </p:cNvSpPr>
            <p:nvPr/>
          </p:nvSpPr>
          <p:spPr bwMode="auto">
            <a:xfrm>
              <a:off x="1490663" y="942975"/>
              <a:ext cx="381000" cy="227013"/>
            </a:xfrm>
            <a:custGeom>
              <a:avLst/>
              <a:gdLst/>
              <a:ahLst/>
              <a:cxnLst>
                <a:cxn ang="0">
                  <a:pos x="721" y="429"/>
                </a:cxn>
                <a:cxn ang="0">
                  <a:pos x="721" y="429"/>
                </a:cxn>
                <a:cxn ang="0">
                  <a:pos x="0" y="429"/>
                </a:cxn>
                <a:cxn ang="0">
                  <a:pos x="0" y="429"/>
                </a:cxn>
                <a:cxn ang="0">
                  <a:pos x="0" y="0"/>
                </a:cxn>
                <a:cxn ang="0">
                  <a:pos x="23" y="0"/>
                </a:cxn>
                <a:cxn ang="0">
                  <a:pos x="23" y="0"/>
                </a:cxn>
                <a:cxn ang="0">
                  <a:pos x="23" y="405"/>
                </a:cxn>
                <a:cxn ang="0">
                  <a:pos x="721" y="405"/>
                </a:cxn>
                <a:cxn ang="0">
                  <a:pos x="721" y="429"/>
                </a:cxn>
              </a:cxnLst>
              <a:rect l="0" t="0" r="r" b="b"/>
              <a:pathLst>
                <a:path w="721" h="429">
                  <a:moveTo>
                    <a:pt x="721" y="429"/>
                  </a:moveTo>
                  <a:lnTo>
                    <a:pt x="721" y="429"/>
                  </a:lnTo>
                  <a:lnTo>
                    <a:pt x="0" y="429"/>
                  </a:lnTo>
                  <a:lnTo>
                    <a:pt x="0" y="429"/>
                  </a:lnTo>
                  <a:lnTo>
                    <a:pt x="0" y="0"/>
                  </a:lnTo>
                  <a:lnTo>
                    <a:pt x="23" y="0"/>
                  </a:lnTo>
                  <a:lnTo>
                    <a:pt x="23" y="0"/>
                  </a:lnTo>
                  <a:lnTo>
                    <a:pt x="23" y="405"/>
                  </a:lnTo>
                  <a:lnTo>
                    <a:pt x="721" y="405"/>
                  </a:lnTo>
                  <a:lnTo>
                    <a:pt x="721" y="429"/>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dirty="0"/>
            </a:p>
          </p:txBody>
        </p:sp>
        <p:sp>
          <p:nvSpPr>
            <p:cNvPr id="8" name="Rectangle 24">
              <a:extLst>
                <a:ext uri="{C183D7F6-B498-43B3-948B-1728B52AA6E4}">
                  <adec:decorative xmlns="" xmlns:adec="http://schemas.microsoft.com/office/drawing/2017/decorative" val="1"/>
                </a:ext>
              </a:extLst>
            </p:cNvPr>
            <p:cNvSpPr>
              <a:spLocks noChangeArrowheads="1"/>
            </p:cNvSpPr>
            <p:nvPr/>
          </p:nvSpPr>
          <p:spPr bwMode="auto">
            <a:xfrm>
              <a:off x="1524000" y="1055688"/>
              <a:ext cx="69850" cy="103188"/>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Autofit/>
            </a:bodyPr>
            <a:lstStyle/>
            <a:p>
              <a:pPr algn="ctr">
                <a:lnSpc>
                  <a:spcPct val="85000"/>
                </a:lnSpc>
                <a:spcBef>
                  <a:spcPct val="20000"/>
                </a:spcBef>
              </a:pPr>
              <a:endParaRPr lang="en-US" sz="700" b="1" dirty="0"/>
            </a:p>
          </p:txBody>
        </p:sp>
        <p:sp>
          <p:nvSpPr>
            <p:cNvPr id="9" name="Rectangle 25">
              <a:extLst>
                <a:ext uri="{C183D7F6-B498-43B3-948B-1728B52AA6E4}">
                  <adec:decorative xmlns="" xmlns:adec="http://schemas.microsoft.com/office/drawing/2017/decorative" val="1"/>
                </a:ext>
              </a:extLst>
            </p:cNvPr>
            <p:cNvSpPr>
              <a:spLocks noChangeArrowheads="1"/>
            </p:cNvSpPr>
            <p:nvPr/>
          </p:nvSpPr>
          <p:spPr bwMode="auto">
            <a:xfrm>
              <a:off x="1612900" y="987425"/>
              <a:ext cx="69850" cy="171450"/>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Autofit/>
            </a:bodyPr>
            <a:lstStyle/>
            <a:p>
              <a:pPr algn="ctr">
                <a:lnSpc>
                  <a:spcPct val="85000"/>
                </a:lnSpc>
                <a:spcBef>
                  <a:spcPct val="20000"/>
                </a:spcBef>
              </a:pPr>
              <a:endParaRPr lang="en-US" sz="1400" b="1" dirty="0"/>
            </a:p>
          </p:txBody>
        </p:sp>
        <p:sp>
          <p:nvSpPr>
            <p:cNvPr id="10" name="Rectangle 26">
              <a:extLst>
                <a:ext uri="{C183D7F6-B498-43B3-948B-1728B52AA6E4}">
                  <adec:decorative xmlns="" xmlns:adec="http://schemas.microsoft.com/office/drawing/2017/decorative" val="1"/>
                </a:ext>
              </a:extLst>
            </p:cNvPr>
            <p:cNvSpPr>
              <a:spLocks noChangeArrowheads="1"/>
            </p:cNvSpPr>
            <p:nvPr/>
          </p:nvSpPr>
          <p:spPr bwMode="auto">
            <a:xfrm>
              <a:off x="1701800" y="923925"/>
              <a:ext cx="69850" cy="234950"/>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dirty="0"/>
            </a:p>
          </p:txBody>
        </p:sp>
        <p:sp>
          <p:nvSpPr>
            <p:cNvPr id="11" name="Rectangle 27">
              <a:extLst>
                <a:ext uri="{C183D7F6-B498-43B3-948B-1728B52AA6E4}">
                  <adec:decorative xmlns="" xmlns:adec="http://schemas.microsoft.com/office/drawing/2017/decorative" val="1"/>
                </a:ext>
              </a:extLst>
            </p:cNvPr>
            <p:cNvSpPr>
              <a:spLocks noChangeArrowheads="1"/>
            </p:cNvSpPr>
            <p:nvPr/>
          </p:nvSpPr>
          <p:spPr bwMode="auto">
            <a:xfrm>
              <a:off x="1790700" y="846138"/>
              <a:ext cx="69850" cy="312738"/>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dirty="0"/>
            </a:p>
          </p:txBody>
        </p:sp>
      </p:grpSp>
      <p:sp>
        <p:nvSpPr>
          <p:cNvPr id="15" name="Freeform 5" descr="Icon of puzzle piece"/>
          <p:cNvSpPr>
            <a:spLocks/>
          </p:cNvSpPr>
          <p:nvPr/>
        </p:nvSpPr>
        <p:spPr bwMode="auto">
          <a:xfrm rot="2700000">
            <a:off x="9029105" y="1636775"/>
            <a:ext cx="618745" cy="838447"/>
          </a:xfrm>
          <a:custGeom>
            <a:avLst/>
            <a:gdLst/>
            <a:ahLst/>
            <a:cxnLst>
              <a:cxn ang="0">
                <a:pos x="1886" y="656"/>
              </a:cxn>
              <a:cxn ang="0">
                <a:pos x="1838" y="614"/>
              </a:cxn>
              <a:cxn ang="0">
                <a:pos x="1560" y="638"/>
              </a:cxn>
              <a:cxn ang="0">
                <a:pos x="1300" y="610"/>
              </a:cxn>
              <a:cxn ang="0">
                <a:pos x="1176" y="546"/>
              </a:cxn>
              <a:cxn ang="0">
                <a:pos x="1106" y="476"/>
              </a:cxn>
              <a:cxn ang="0">
                <a:pos x="1118" y="376"/>
              </a:cxn>
              <a:cxn ang="0">
                <a:pos x="1122" y="190"/>
              </a:cxn>
              <a:cxn ang="0">
                <a:pos x="1024" y="38"/>
              </a:cxn>
              <a:cxn ang="0">
                <a:pos x="912" y="0"/>
              </a:cxn>
              <a:cxn ang="0">
                <a:pos x="786" y="42"/>
              </a:cxn>
              <a:cxn ang="0">
                <a:pos x="724" y="168"/>
              </a:cxn>
              <a:cxn ang="0">
                <a:pos x="734" y="296"/>
              </a:cxn>
              <a:cxn ang="0">
                <a:pos x="756" y="446"/>
              </a:cxn>
              <a:cxn ang="0">
                <a:pos x="668" y="518"/>
              </a:cxn>
              <a:cxn ang="0">
                <a:pos x="574" y="536"/>
              </a:cxn>
              <a:cxn ang="0">
                <a:pos x="320" y="472"/>
              </a:cxn>
              <a:cxn ang="0">
                <a:pos x="84" y="422"/>
              </a:cxn>
              <a:cxn ang="0">
                <a:pos x="68" y="748"/>
              </a:cxn>
              <a:cxn ang="0">
                <a:pos x="114" y="932"/>
              </a:cxn>
              <a:cxn ang="0">
                <a:pos x="178" y="974"/>
              </a:cxn>
              <a:cxn ang="0">
                <a:pos x="274" y="938"/>
              </a:cxn>
              <a:cxn ang="0">
                <a:pos x="350" y="952"/>
              </a:cxn>
              <a:cxn ang="0">
                <a:pos x="412" y="1024"/>
              </a:cxn>
              <a:cxn ang="0">
                <a:pos x="424" y="1194"/>
              </a:cxn>
              <a:cxn ang="0">
                <a:pos x="386" y="1426"/>
              </a:cxn>
              <a:cxn ang="0">
                <a:pos x="322" y="1496"/>
              </a:cxn>
              <a:cxn ang="0">
                <a:pos x="206" y="1484"/>
              </a:cxn>
              <a:cxn ang="0">
                <a:pos x="72" y="1424"/>
              </a:cxn>
              <a:cxn ang="0">
                <a:pos x="14" y="1456"/>
              </a:cxn>
              <a:cxn ang="0">
                <a:pos x="0" y="1536"/>
              </a:cxn>
              <a:cxn ang="0">
                <a:pos x="60" y="1874"/>
              </a:cxn>
              <a:cxn ang="0">
                <a:pos x="162" y="2044"/>
              </a:cxn>
              <a:cxn ang="0">
                <a:pos x="530" y="2052"/>
              </a:cxn>
              <a:cxn ang="0">
                <a:pos x="690" y="2092"/>
              </a:cxn>
              <a:cxn ang="0">
                <a:pos x="700" y="2140"/>
              </a:cxn>
              <a:cxn ang="0">
                <a:pos x="658" y="2322"/>
              </a:cxn>
              <a:cxn ang="0">
                <a:pos x="644" y="2470"/>
              </a:cxn>
              <a:cxn ang="0">
                <a:pos x="730" y="2576"/>
              </a:cxn>
              <a:cxn ang="0">
                <a:pos x="900" y="2598"/>
              </a:cxn>
              <a:cxn ang="0">
                <a:pos x="1044" y="2520"/>
              </a:cxn>
              <a:cxn ang="0">
                <a:pos x="1070" y="2370"/>
              </a:cxn>
              <a:cxn ang="0">
                <a:pos x="1030" y="2206"/>
              </a:cxn>
              <a:cxn ang="0">
                <a:pos x="1016" y="2142"/>
              </a:cxn>
              <a:cxn ang="0">
                <a:pos x="1082" y="2076"/>
              </a:cxn>
              <a:cxn ang="0">
                <a:pos x="1432" y="2040"/>
              </a:cxn>
              <a:cxn ang="0">
                <a:pos x="1740" y="1830"/>
              </a:cxn>
              <a:cxn ang="0">
                <a:pos x="1722" y="1686"/>
              </a:cxn>
              <a:cxn ang="0">
                <a:pos x="1646" y="1654"/>
              </a:cxn>
              <a:cxn ang="0">
                <a:pos x="1500" y="1650"/>
              </a:cxn>
              <a:cxn ang="0">
                <a:pos x="1430" y="1584"/>
              </a:cxn>
              <a:cxn ang="0">
                <a:pos x="1400" y="1464"/>
              </a:cxn>
              <a:cxn ang="0">
                <a:pos x="1426" y="1278"/>
              </a:cxn>
              <a:cxn ang="0">
                <a:pos x="1476" y="1174"/>
              </a:cxn>
              <a:cxn ang="0">
                <a:pos x="1540" y="1156"/>
              </a:cxn>
              <a:cxn ang="0">
                <a:pos x="1698" y="1236"/>
              </a:cxn>
              <a:cxn ang="0">
                <a:pos x="1776" y="1252"/>
              </a:cxn>
              <a:cxn ang="0">
                <a:pos x="1854" y="1176"/>
              </a:cxn>
              <a:cxn ang="0">
                <a:pos x="1906" y="990"/>
              </a:cxn>
            </a:cxnLst>
            <a:rect l="0" t="0" r="r" b="b"/>
            <a:pathLst>
              <a:path w="1912" h="2600">
                <a:moveTo>
                  <a:pt x="1912" y="880"/>
                </a:moveTo>
                <a:lnTo>
                  <a:pt x="1912" y="880"/>
                </a:lnTo>
                <a:lnTo>
                  <a:pt x="1904" y="786"/>
                </a:lnTo>
                <a:lnTo>
                  <a:pt x="1900" y="738"/>
                </a:lnTo>
                <a:lnTo>
                  <a:pt x="1894" y="694"/>
                </a:lnTo>
                <a:lnTo>
                  <a:pt x="1886" y="656"/>
                </a:lnTo>
                <a:lnTo>
                  <a:pt x="1880" y="640"/>
                </a:lnTo>
                <a:lnTo>
                  <a:pt x="1874" y="628"/>
                </a:lnTo>
                <a:lnTo>
                  <a:pt x="1868" y="620"/>
                </a:lnTo>
                <a:lnTo>
                  <a:pt x="1858" y="614"/>
                </a:lnTo>
                <a:lnTo>
                  <a:pt x="1850" y="612"/>
                </a:lnTo>
                <a:lnTo>
                  <a:pt x="1838" y="614"/>
                </a:lnTo>
                <a:lnTo>
                  <a:pt x="1838" y="614"/>
                </a:lnTo>
                <a:lnTo>
                  <a:pt x="1822" y="620"/>
                </a:lnTo>
                <a:lnTo>
                  <a:pt x="1800" y="624"/>
                </a:lnTo>
                <a:lnTo>
                  <a:pt x="1736" y="632"/>
                </a:lnTo>
                <a:lnTo>
                  <a:pt x="1652" y="636"/>
                </a:lnTo>
                <a:lnTo>
                  <a:pt x="1560" y="638"/>
                </a:lnTo>
                <a:lnTo>
                  <a:pt x="1512" y="636"/>
                </a:lnTo>
                <a:lnTo>
                  <a:pt x="1464" y="634"/>
                </a:lnTo>
                <a:lnTo>
                  <a:pt x="1420" y="630"/>
                </a:lnTo>
                <a:lnTo>
                  <a:pt x="1376" y="626"/>
                </a:lnTo>
                <a:lnTo>
                  <a:pt x="1336" y="618"/>
                </a:lnTo>
                <a:lnTo>
                  <a:pt x="1300" y="610"/>
                </a:lnTo>
                <a:lnTo>
                  <a:pt x="1270" y="600"/>
                </a:lnTo>
                <a:lnTo>
                  <a:pt x="1258" y="594"/>
                </a:lnTo>
                <a:lnTo>
                  <a:pt x="1248" y="588"/>
                </a:lnTo>
                <a:lnTo>
                  <a:pt x="1248" y="588"/>
                </a:lnTo>
                <a:lnTo>
                  <a:pt x="1210" y="564"/>
                </a:lnTo>
                <a:lnTo>
                  <a:pt x="1176" y="546"/>
                </a:lnTo>
                <a:lnTo>
                  <a:pt x="1146" y="530"/>
                </a:lnTo>
                <a:lnTo>
                  <a:pt x="1134" y="520"/>
                </a:lnTo>
                <a:lnTo>
                  <a:pt x="1124" y="512"/>
                </a:lnTo>
                <a:lnTo>
                  <a:pt x="1116" y="502"/>
                </a:lnTo>
                <a:lnTo>
                  <a:pt x="1110" y="490"/>
                </a:lnTo>
                <a:lnTo>
                  <a:pt x="1106" y="476"/>
                </a:lnTo>
                <a:lnTo>
                  <a:pt x="1102" y="462"/>
                </a:lnTo>
                <a:lnTo>
                  <a:pt x="1104" y="444"/>
                </a:lnTo>
                <a:lnTo>
                  <a:pt x="1106" y="424"/>
                </a:lnTo>
                <a:lnTo>
                  <a:pt x="1110" y="402"/>
                </a:lnTo>
                <a:lnTo>
                  <a:pt x="1118" y="376"/>
                </a:lnTo>
                <a:lnTo>
                  <a:pt x="1118" y="376"/>
                </a:lnTo>
                <a:lnTo>
                  <a:pt x="1126" y="346"/>
                </a:lnTo>
                <a:lnTo>
                  <a:pt x="1132" y="316"/>
                </a:lnTo>
                <a:lnTo>
                  <a:pt x="1134" y="284"/>
                </a:lnTo>
                <a:lnTo>
                  <a:pt x="1132" y="254"/>
                </a:lnTo>
                <a:lnTo>
                  <a:pt x="1128" y="222"/>
                </a:lnTo>
                <a:lnTo>
                  <a:pt x="1122" y="190"/>
                </a:lnTo>
                <a:lnTo>
                  <a:pt x="1112" y="160"/>
                </a:lnTo>
                <a:lnTo>
                  <a:pt x="1100" y="132"/>
                </a:lnTo>
                <a:lnTo>
                  <a:pt x="1084" y="104"/>
                </a:lnTo>
                <a:lnTo>
                  <a:pt x="1068" y="80"/>
                </a:lnTo>
                <a:lnTo>
                  <a:pt x="1048" y="58"/>
                </a:lnTo>
                <a:lnTo>
                  <a:pt x="1024" y="38"/>
                </a:lnTo>
                <a:lnTo>
                  <a:pt x="1000" y="22"/>
                </a:lnTo>
                <a:lnTo>
                  <a:pt x="974" y="10"/>
                </a:lnTo>
                <a:lnTo>
                  <a:pt x="958" y="6"/>
                </a:lnTo>
                <a:lnTo>
                  <a:pt x="944" y="4"/>
                </a:lnTo>
                <a:lnTo>
                  <a:pt x="928" y="2"/>
                </a:lnTo>
                <a:lnTo>
                  <a:pt x="912" y="0"/>
                </a:lnTo>
                <a:lnTo>
                  <a:pt x="912" y="0"/>
                </a:lnTo>
                <a:lnTo>
                  <a:pt x="882" y="2"/>
                </a:lnTo>
                <a:lnTo>
                  <a:pt x="854" y="8"/>
                </a:lnTo>
                <a:lnTo>
                  <a:pt x="828" y="16"/>
                </a:lnTo>
                <a:lnTo>
                  <a:pt x="806" y="28"/>
                </a:lnTo>
                <a:lnTo>
                  <a:pt x="786" y="42"/>
                </a:lnTo>
                <a:lnTo>
                  <a:pt x="770" y="58"/>
                </a:lnTo>
                <a:lnTo>
                  <a:pt x="756" y="78"/>
                </a:lnTo>
                <a:lnTo>
                  <a:pt x="744" y="98"/>
                </a:lnTo>
                <a:lnTo>
                  <a:pt x="734" y="120"/>
                </a:lnTo>
                <a:lnTo>
                  <a:pt x="728" y="144"/>
                </a:lnTo>
                <a:lnTo>
                  <a:pt x="724" y="168"/>
                </a:lnTo>
                <a:lnTo>
                  <a:pt x="722" y="194"/>
                </a:lnTo>
                <a:lnTo>
                  <a:pt x="722" y="218"/>
                </a:lnTo>
                <a:lnTo>
                  <a:pt x="724" y="244"/>
                </a:lnTo>
                <a:lnTo>
                  <a:pt x="728" y="270"/>
                </a:lnTo>
                <a:lnTo>
                  <a:pt x="734" y="296"/>
                </a:lnTo>
                <a:lnTo>
                  <a:pt x="734" y="296"/>
                </a:lnTo>
                <a:lnTo>
                  <a:pt x="758" y="374"/>
                </a:lnTo>
                <a:lnTo>
                  <a:pt x="764" y="402"/>
                </a:lnTo>
                <a:lnTo>
                  <a:pt x="764" y="416"/>
                </a:lnTo>
                <a:lnTo>
                  <a:pt x="764" y="426"/>
                </a:lnTo>
                <a:lnTo>
                  <a:pt x="760" y="436"/>
                </a:lnTo>
                <a:lnTo>
                  <a:pt x="756" y="446"/>
                </a:lnTo>
                <a:lnTo>
                  <a:pt x="748" y="458"/>
                </a:lnTo>
                <a:lnTo>
                  <a:pt x="738" y="468"/>
                </a:lnTo>
                <a:lnTo>
                  <a:pt x="724" y="478"/>
                </a:lnTo>
                <a:lnTo>
                  <a:pt x="708" y="490"/>
                </a:lnTo>
                <a:lnTo>
                  <a:pt x="668" y="518"/>
                </a:lnTo>
                <a:lnTo>
                  <a:pt x="668" y="518"/>
                </a:lnTo>
                <a:lnTo>
                  <a:pt x="654" y="524"/>
                </a:lnTo>
                <a:lnTo>
                  <a:pt x="640" y="528"/>
                </a:lnTo>
                <a:lnTo>
                  <a:pt x="626" y="532"/>
                </a:lnTo>
                <a:lnTo>
                  <a:pt x="610" y="536"/>
                </a:lnTo>
                <a:lnTo>
                  <a:pt x="592" y="536"/>
                </a:lnTo>
                <a:lnTo>
                  <a:pt x="574" y="536"/>
                </a:lnTo>
                <a:lnTo>
                  <a:pt x="536" y="534"/>
                </a:lnTo>
                <a:lnTo>
                  <a:pt x="494" y="526"/>
                </a:lnTo>
                <a:lnTo>
                  <a:pt x="452" y="516"/>
                </a:lnTo>
                <a:lnTo>
                  <a:pt x="408" y="504"/>
                </a:lnTo>
                <a:lnTo>
                  <a:pt x="364" y="488"/>
                </a:lnTo>
                <a:lnTo>
                  <a:pt x="320" y="472"/>
                </a:lnTo>
                <a:lnTo>
                  <a:pt x="278" y="454"/>
                </a:lnTo>
                <a:lnTo>
                  <a:pt x="202" y="420"/>
                </a:lnTo>
                <a:lnTo>
                  <a:pt x="140" y="388"/>
                </a:lnTo>
                <a:lnTo>
                  <a:pt x="98" y="366"/>
                </a:lnTo>
                <a:lnTo>
                  <a:pt x="98" y="366"/>
                </a:lnTo>
                <a:lnTo>
                  <a:pt x="84" y="422"/>
                </a:lnTo>
                <a:lnTo>
                  <a:pt x="72" y="472"/>
                </a:lnTo>
                <a:lnTo>
                  <a:pt x="64" y="518"/>
                </a:lnTo>
                <a:lnTo>
                  <a:pt x="60" y="566"/>
                </a:lnTo>
                <a:lnTo>
                  <a:pt x="58" y="620"/>
                </a:lnTo>
                <a:lnTo>
                  <a:pt x="62" y="678"/>
                </a:lnTo>
                <a:lnTo>
                  <a:pt x="68" y="748"/>
                </a:lnTo>
                <a:lnTo>
                  <a:pt x="80" y="832"/>
                </a:lnTo>
                <a:lnTo>
                  <a:pt x="80" y="832"/>
                </a:lnTo>
                <a:lnTo>
                  <a:pt x="90" y="874"/>
                </a:lnTo>
                <a:lnTo>
                  <a:pt x="100" y="906"/>
                </a:lnTo>
                <a:lnTo>
                  <a:pt x="106" y="920"/>
                </a:lnTo>
                <a:lnTo>
                  <a:pt x="114" y="932"/>
                </a:lnTo>
                <a:lnTo>
                  <a:pt x="120" y="942"/>
                </a:lnTo>
                <a:lnTo>
                  <a:pt x="128" y="950"/>
                </a:lnTo>
                <a:lnTo>
                  <a:pt x="136" y="958"/>
                </a:lnTo>
                <a:lnTo>
                  <a:pt x="144" y="962"/>
                </a:lnTo>
                <a:lnTo>
                  <a:pt x="162" y="970"/>
                </a:lnTo>
                <a:lnTo>
                  <a:pt x="178" y="974"/>
                </a:lnTo>
                <a:lnTo>
                  <a:pt x="196" y="974"/>
                </a:lnTo>
                <a:lnTo>
                  <a:pt x="212" y="970"/>
                </a:lnTo>
                <a:lnTo>
                  <a:pt x="228" y="964"/>
                </a:lnTo>
                <a:lnTo>
                  <a:pt x="242" y="958"/>
                </a:lnTo>
                <a:lnTo>
                  <a:pt x="256" y="950"/>
                </a:lnTo>
                <a:lnTo>
                  <a:pt x="274" y="938"/>
                </a:lnTo>
                <a:lnTo>
                  <a:pt x="280" y="932"/>
                </a:lnTo>
                <a:lnTo>
                  <a:pt x="280" y="932"/>
                </a:lnTo>
                <a:lnTo>
                  <a:pt x="302" y="934"/>
                </a:lnTo>
                <a:lnTo>
                  <a:pt x="320" y="938"/>
                </a:lnTo>
                <a:lnTo>
                  <a:pt x="336" y="944"/>
                </a:lnTo>
                <a:lnTo>
                  <a:pt x="350" y="952"/>
                </a:lnTo>
                <a:lnTo>
                  <a:pt x="362" y="960"/>
                </a:lnTo>
                <a:lnTo>
                  <a:pt x="374" y="970"/>
                </a:lnTo>
                <a:lnTo>
                  <a:pt x="384" y="978"/>
                </a:lnTo>
                <a:lnTo>
                  <a:pt x="392" y="988"/>
                </a:lnTo>
                <a:lnTo>
                  <a:pt x="404" y="1008"/>
                </a:lnTo>
                <a:lnTo>
                  <a:pt x="412" y="1024"/>
                </a:lnTo>
                <a:lnTo>
                  <a:pt x="416" y="1040"/>
                </a:lnTo>
                <a:lnTo>
                  <a:pt x="416" y="1040"/>
                </a:lnTo>
                <a:lnTo>
                  <a:pt x="418" y="1060"/>
                </a:lnTo>
                <a:lnTo>
                  <a:pt x="422" y="1116"/>
                </a:lnTo>
                <a:lnTo>
                  <a:pt x="424" y="1154"/>
                </a:lnTo>
                <a:lnTo>
                  <a:pt x="424" y="1194"/>
                </a:lnTo>
                <a:lnTo>
                  <a:pt x="422" y="1238"/>
                </a:lnTo>
                <a:lnTo>
                  <a:pt x="418" y="1282"/>
                </a:lnTo>
                <a:lnTo>
                  <a:pt x="414" y="1328"/>
                </a:lnTo>
                <a:lnTo>
                  <a:pt x="406" y="1370"/>
                </a:lnTo>
                <a:lnTo>
                  <a:pt x="394" y="1408"/>
                </a:lnTo>
                <a:lnTo>
                  <a:pt x="386" y="1426"/>
                </a:lnTo>
                <a:lnTo>
                  <a:pt x="378" y="1442"/>
                </a:lnTo>
                <a:lnTo>
                  <a:pt x="370" y="1458"/>
                </a:lnTo>
                <a:lnTo>
                  <a:pt x="360" y="1470"/>
                </a:lnTo>
                <a:lnTo>
                  <a:pt x="348" y="1482"/>
                </a:lnTo>
                <a:lnTo>
                  <a:pt x="334" y="1490"/>
                </a:lnTo>
                <a:lnTo>
                  <a:pt x="322" y="1496"/>
                </a:lnTo>
                <a:lnTo>
                  <a:pt x="306" y="1500"/>
                </a:lnTo>
                <a:lnTo>
                  <a:pt x="290" y="1502"/>
                </a:lnTo>
                <a:lnTo>
                  <a:pt x="272" y="1500"/>
                </a:lnTo>
                <a:lnTo>
                  <a:pt x="272" y="1500"/>
                </a:lnTo>
                <a:lnTo>
                  <a:pt x="236" y="1492"/>
                </a:lnTo>
                <a:lnTo>
                  <a:pt x="206" y="1484"/>
                </a:lnTo>
                <a:lnTo>
                  <a:pt x="178" y="1476"/>
                </a:lnTo>
                <a:lnTo>
                  <a:pt x="156" y="1466"/>
                </a:lnTo>
                <a:lnTo>
                  <a:pt x="120" y="1450"/>
                </a:lnTo>
                <a:lnTo>
                  <a:pt x="92" y="1434"/>
                </a:lnTo>
                <a:lnTo>
                  <a:pt x="82" y="1428"/>
                </a:lnTo>
                <a:lnTo>
                  <a:pt x="72" y="1424"/>
                </a:lnTo>
                <a:lnTo>
                  <a:pt x="62" y="1424"/>
                </a:lnTo>
                <a:lnTo>
                  <a:pt x="54" y="1424"/>
                </a:lnTo>
                <a:lnTo>
                  <a:pt x="46" y="1426"/>
                </a:lnTo>
                <a:lnTo>
                  <a:pt x="36" y="1432"/>
                </a:lnTo>
                <a:lnTo>
                  <a:pt x="26" y="1442"/>
                </a:lnTo>
                <a:lnTo>
                  <a:pt x="14" y="1456"/>
                </a:lnTo>
                <a:lnTo>
                  <a:pt x="14" y="1456"/>
                </a:lnTo>
                <a:lnTo>
                  <a:pt x="10" y="1464"/>
                </a:lnTo>
                <a:lnTo>
                  <a:pt x="6" y="1474"/>
                </a:lnTo>
                <a:lnTo>
                  <a:pt x="2" y="1488"/>
                </a:lnTo>
                <a:lnTo>
                  <a:pt x="2" y="1502"/>
                </a:lnTo>
                <a:lnTo>
                  <a:pt x="0" y="1536"/>
                </a:lnTo>
                <a:lnTo>
                  <a:pt x="4" y="1578"/>
                </a:lnTo>
                <a:lnTo>
                  <a:pt x="8" y="1624"/>
                </a:lnTo>
                <a:lnTo>
                  <a:pt x="16" y="1674"/>
                </a:lnTo>
                <a:lnTo>
                  <a:pt x="26" y="1724"/>
                </a:lnTo>
                <a:lnTo>
                  <a:pt x="38" y="1776"/>
                </a:lnTo>
                <a:lnTo>
                  <a:pt x="60" y="1874"/>
                </a:lnTo>
                <a:lnTo>
                  <a:pt x="82" y="1960"/>
                </a:lnTo>
                <a:lnTo>
                  <a:pt x="106" y="2040"/>
                </a:lnTo>
                <a:lnTo>
                  <a:pt x="116" y="2040"/>
                </a:lnTo>
                <a:lnTo>
                  <a:pt x="116" y="2040"/>
                </a:lnTo>
                <a:lnTo>
                  <a:pt x="134" y="2044"/>
                </a:lnTo>
                <a:lnTo>
                  <a:pt x="162" y="2044"/>
                </a:lnTo>
                <a:lnTo>
                  <a:pt x="246" y="2044"/>
                </a:lnTo>
                <a:lnTo>
                  <a:pt x="354" y="2042"/>
                </a:lnTo>
                <a:lnTo>
                  <a:pt x="414" y="2044"/>
                </a:lnTo>
                <a:lnTo>
                  <a:pt x="474" y="2048"/>
                </a:lnTo>
                <a:lnTo>
                  <a:pt x="474" y="2048"/>
                </a:lnTo>
                <a:lnTo>
                  <a:pt x="530" y="2052"/>
                </a:lnTo>
                <a:lnTo>
                  <a:pt x="576" y="2056"/>
                </a:lnTo>
                <a:lnTo>
                  <a:pt x="614" y="2062"/>
                </a:lnTo>
                <a:lnTo>
                  <a:pt x="646" y="2068"/>
                </a:lnTo>
                <a:lnTo>
                  <a:pt x="668" y="2076"/>
                </a:lnTo>
                <a:lnTo>
                  <a:pt x="684" y="2086"/>
                </a:lnTo>
                <a:lnTo>
                  <a:pt x="690" y="2092"/>
                </a:lnTo>
                <a:lnTo>
                  <a:pt x="696" y="2098"/>
                </a:lnTo>
                <a:lnTo>
                  <a:pt x="698" y="2104"/>
                </a:lnTo>
                <a:lnTo>
                  <a:pt x="700" y="2110"/>
                </a:lnTo>
                <a:lnTo>
                  <a:pt x="700" y="2110"/>
                </a:lnTo>
                <a:lnTo>
                  <a:pt x="700" y="2124"/>
                </a:lnTo>
                <a:lnTo>
                  <a:pt x="700" y="2140"/>
                </a:lnTo>
                <a:lnTo>
                  <a:pt x="696" y="2164"/>
                </a:lnTo>
                <a:lnTo>
                  <a:pt x="692" y="2194"/>
                </a:lnTo>
                <a:lnTo>
                  <a:pt x="684" y="2230"/>
                </a:lnTo>
                <a:lnTo>
                  <a:pt x="674" y="2272"/>
                </a:lnTo>
                <a:lnTo>
                  <a:pt x="658" y="2322"/>
                </a:lnTo>
                <a:lnTo>
                  <a:pt x="658" y="2322"/>
                </a:lnTo>
                <a:lnTo>
                  <a:pt x="650" y="2348"/>
                </a:lnTo>
                <a:lnTo>
                  <a:pt x="644" y="2372"/>
                </a:lnTo>
                <a:lnTo>
                  <a:pt x="640" y="2398"/>
                </a:lnTo>
                <a:lnTo>
                  <a:pt x="638" y="2424"/>
                </a:lnTo>
                <a:lnTo>
                  <a:pt x="640" y="2448"/>
                </a:lnTo>
                <a:lnTo>
                  <a:pt x="644" y="2470"/>
                </a:lnTo>
                <a:lnTo>
                  <a:pt x="650" y="2492"/>
                </a:lnTo>
                <a:lnTo>
                  <a:pt x="658" y="2512"/>
                </a:lnTo>
                <a:lnTo>
                  <a:pt x="672" y="2530"/>
                </a:lnTo>
                <a:lnTo>
                  <a:pt x="688" y="2548"/>
                </a:lnTo>
                <a:lnTo>
                  <a:pt x="706" y="2562"/>
                </a:lnTo>
                <a:lnTo>
                  <a:pt x="730" y="2576"/>
                </a:lnTo>
                <a:lnTo>
                  <a:pt x="756" y="2586"/>
                </a:lnTo>
                <a:lnTo>
                  <a:pt x="786" y="2594"/>
                </a:lnTo>
                <a:lnTo>
                  <a:pt x="822" y="2598"/>
                </a:lnTo>
                <a:lnTo>
                  <a:pt x="860" y="2600"/>
                </a:lnTo>
                <a:lnTo>
                  <a:pt x="860" y="2600"/>
                </a:lnTo>
                <a:lnTo>
                  <a:pt x="900" y="2598"/>
                </a:lnTo>
                <a:lnTo>
                  <a:pt x="934" y="2592"/>
                </a:lnTo>
                <a:lnTo>
                  <a:pt x="964" y="2584"/>
                </a:lnTo>
                <a:lnTo>
                  <a:pt x="988" y="2572"/>
                </a:lnTo>
                <a:lnTo>
                  <a:pt x="1010" y="2556"/>
                </a:lnTo>
                <a:lnTo>
                  <a:pt x="1028" y="2538"/>
                </a:lnTo>
                <a:lnTo>
                  <a:pt x="1044" y="2520"/>
                </a:lnTo>
                <a:lnTo>
                  <a:pt x="1054" y="2498"/>
                </a:lnTo>
                <a:lnTo>
                  <a:pt x="1062" y="2474"/>
                </a:lnTo>
                <a:lnTo>
                  <a:pt x="1068" y="2450"/>
                </a:lnTo>
                <a:lnTo>
                  <a:pt x="1070" y="2424"/>
                </a:lnTo>
                <a:lnTo>
                  <a:pt x="1072" y="2396"/>
                </a:lnTo>
                <a:lnTo>
                  <a:pt x="1070" y="2370"/>
                </a:lnTo>
                <a:lnTo>
                  <a:pt x="1066" y="2342"/>
                </a:lnTo>
                <a:lnTo>
                  <a:pt x="1062" y="2314"/>
                </a:lnTo>
                <a:lnTo>
                  <a:pt x="1056" y="2286"/>
                </a:lnTo>
                <a:lnTo>
                  <a:pt x="1056" y="2286"/>
                </a:lnTo>
                <a:lnTo>
                  <a:pt x="1042" y="2240"/>
                </a:lnTo>
                <a:lnTo>
                  <a:pt x="1030" y="2206"/>
                </a:lnTo>
                <a:lnTo>
                  <a:pt x="1020" y="2184"/>
                </a:lnTo>
                <a:lnTo>
                  <a:pt x="1014" y="2168"/>
                </a:lnTo>
                <a:lnTo>
                  <a:pt x="1014" y="2162"/>
                </a:lnTo>
                <a:lnTo>
                  <a:pt x="1012" y="2156"/>
                </a:lnTo>
                <a:lnTo>
                  <a:pt x="1014" y="2150"/>
                </a:lnTo>
                <a:lnTo>
                  <a:pt x="1016" y="2142"/>
                </a:lnTo>
                <a:lnTo>
                  <a:pt x="1028" y="2124"/>
                </a:lnTo>
                <a:lnTo>
                  <a:pt x="1046" y="2098"/>
                </a:lnTo>
                <a:lnTo>
                  <a:pt x="1046" y="2098"/>
                </a:lnTo>
                <a:lnTo>
                  <a:pt x="1054" y="2090"/>
                </a:lnTo>
                <a:lnTo>
                  <a:pt x="1066" y="2082"/>
                </a:lnTo>
                <a:lnTo>
                  <a:pt x="1082" y="2076"/>
                </a:lnTo>
                <a:lnTo>
                  <a:pt x="1102" y="2070"/>
                </a:lnTo>
                <a:lnTo>
                  <a:pt x="1148" y="2062"/>
                </a:lnTo>
                <a:lnTo>
                  <a:pt x="1202" y="2056"/>
                </a:lnTo>
                <a:lnTo>
                  <a:pt x="1262" y="2050"/>
                </a:lnTo>
                <a:lnTo>
                  <a:pt x="1322" y="2046"/>
                </a:lnTo>
                <a:lnTo>
                  <a:pt x="1432" y="2040"/>
                </a:lnTo>
                <a:lnTo>
                  <a:pt x="1732" y="2040"/>
                </a:lnTo>
                <a:lnTo>
                  <a:pt x="1732" y="2040"/>
                </a:lnTo>
                <a:lnTo>
                  <a:pt x="1736" y="1994"/>
                </a:lnTo>
                <a:lnTo>
                  <a:pt x="1738" y="1946"/>
                </a:lnTo>
                <a:lnTo>
                  <a:pt x="1740" y="1890"/>
                </a:lnTo>
                <a:lnTo>
                  <a:pt x="1740" y="1830"/>
                </a:lnTo>
                <a:lnTo>
                  <a:pt x="1738" y="1772"/>
                </a:lnTo>
                <a:lnTo>
                  <a:pt x="1734" y="1744"/>
                </a:lnTo>
                <a:lnTo>
                  <a:pt x="1732" y="1722"/>
                </a:lnTo>
                <a:lnTo>
                  <a:pt x="1726" y="1702"/>
                </a:lnTo>
                <a:lnTo>
                  <a:pt x="1722" y="1686"/>
                </a:lnTo>
                <a:lnTo>
                  <a:pt x="1722" y="1686"/>
                </a:lnTo>
                <a:lnTo>
                  <a:pt x="1714" y="1674"/>
                </a:lnTo>
                <a:lnTo>
                  <a:pt x="1704" y="1666"/>
                </a:lnTo>
                <a:lnTo>
                  <a:pt x="1692" y="1660"/>
                </a:lnTo>
                <a:lnTo>
                  <a:pt x="1678" y="1656"/>
                </a:lnTo>
                <a:lnTo>
                  <a:pt x="1662" y="1654"/>
                </a:lnTo>
                <a:lnTo>
                  <a:pt x="1646" y="1654"/>
                </a:lnTo>
                <a:lnTo>
                  <a:pt x="1610" y="1656"/>
                </a:lnTo>
                <a:lnTo>
                  <a:pt x="1572" y="1658"/>
                </a:lnTo>
                <a:lnTo>
                  <a:pt x="1552" y="1658"/>
                </a:lnTo>
                <a:lnTo>
                  <a:pt x="1534" y="1658"/>
                </a:lnTo>
                <a:lnTo>
                  <a:pt x="1516" y="1654"/>
                </a:lnTo>
                <a:lnTo>
                  <a:pt x="1500" y="1650"/>
                </a:lnTo>
                <a:lnTo>
                  <a:pt x="1484" y="1642"/>
                </a:lnTo>
                <a:lnTo>
                  <a:pt x="1470" y="1632"/>
                </a:lnTo>
                <a:lnTo>
                  <a:pt x="1470" y="1632"/>
                </a:lnTo>
                <a:lnTo>
                  <a:pt x="1454" y="1618"/>
                </a:lnTo>
                <a:lnTo>
                  <a:pt x="1438" y="1596"/>
                </a:lnTo>
                <a:lnTo>
                  <a:pt x="1430" y="1584"/>
                </a:lnTo>
                <a:lnTo>
                  <a:pt x="1422" y="1570"/>
                </a:lnTo>
                <a:lnTo>
                  <a:pt x="1416" y="1554"/>
                </a:lnTo>
                <a:lnTo>
                  <a:pt x="1410" y="1534"/>
                </a:lnTo>
                <a:lnTo>
                  <a:pt x="1406" y="1514"/>
                </a:lnTo>
                <a:lnTo>
                  <a:pt x="1402" y="1490"/>
                </a:lnTo>
                <a:lnTo>
                  <a:pt x="1400" y="1464"/>
                </a:lnTo>
                <a:lnTo>
                  <a:pt x="1402" y="1434"/>
                </a:lnTo>
                <a:lnTo>
                  <a:pt x="1404" y="1400"/>
                </a:lnTo>
                <a:lnTo>
                  <a:pt x="1408" y="1364"/>
                </a:lnTo>
                <a:lnTo>
                  <a:pt x="1416" y="1324"/>
                </a:lnTo>
                <a:lnTo>
                  <a:pt x="1426" y="1278"/>
                </a:lnTo>
                <a:lnTo>
                  <a:pt x="1426" y="1278"/>
                </a:lnTo>
                <a:lnTo>
                  <a:pt x="1438" y="1238"/>
                </a:lnTo>
                <a:lnTo>
                  <a:pt x="1444" y="1220"/>
                </a:lnTo>
                <a:lnTo>
                  <a:pt x="1452" y="1206"/>
                </a:lnTo>
                <a:lnTo>
                  <a:pt x="1460" y="1192"/>
                </a:lnTo>
                <a:lnTo>
                  <a:pt x="1468" y="1182"/>
                </a:lnTo>
                <a:lnTo>
                  <a:pt x="1476" y="1174"/>
                </a:lnTo>
                <a:lnTo>
                  <a:pt x="1484" y="1166"/>
                </a:lnTo>
                <a:lnTo>
                  <a:pt x="1492" y="1160"/>
                </a:lnTo>
                <a:lnTo>
                  <a:pt x="1502" y="1158"/>
                </a:lnTo>
                <a:lnTo>
                  <a:pt x="1512" y="1156"/>
                </a:lnTo>
                <a:lnTo>
                  <a:pt x="1520" y="1154"/>
                </a:lnTo>
                <a:lnTo>
                  <a:pt x="1540" y="1156"/>
                </a:lnTo>
                <a:lnTo>
                  <a:pt x="1562" y="1162"/>
                </a:lnTo>
                <a:lnTo>
                  <a:pt x="1584" y="1172"/>
                </a:lnTo>
                <a:lnTo>
                  <a:pt x="1606" y="1184"/>
                </a:lnTo>
                <a:lnTo>
                  <a:pt x="1650" y="1210"/>
                </a:lnTo>
                <a:lnTo>
                  <a:pt x="1674" y="1224"/>
                </a:lnTo>
                <a:lnTo>
                  <a:pt x="1698" y="1236"/>
                </a:lnTo>
                <a:lnTo>
                  <a:pt x="1720" y="1246"/>
                </a:lnTo>
                <a:lnTo>
                  <a:pt x="1744" y="1252"/>
                </a:lnTo>
                <a:lnTo>
                  <a:pt x="1744" y="1252"/>
                </a:lnTo>
                <a:lnTo>
                  <a:pt x="1756" y="1254"/>
                </a:lnTo>
                <a:lnTo>
                  <a:pt x="1766" y="1254"/>
                </a:lnTo>
                <a:lnTo>
                  <a:pt x="1776" y="1252"/>
                </a:lnTo>
                <a:lnTo>
                  <a:pt x="1786" y="1248"/>
                </a:lnTo>
                <a:lnTo>
                  <a:pt x="1796" y="1244"/>
                </a:lnTo>
                <a:lnTo>
                  <a:pt x="1806" y="1238"/>
                </a:lnTo>
                <a:lnTo>
                  <a:pt x="1824" y="1222"/>
                </a:lnTo>
                <a:lnTo>
                  <a:pt x="1840" y="1200"/>
                </a:lnTo>
                <a:lnTo>
                  <a:pt x="1854" y="1176"/>
                </a:lnTo>
                <a:lnTo>
                  <a:pt x="1866" y="1148"/>
                </a:lnTo>
                <a:lnTo>
                  <a:pt x="1878" y="1120"/>
                </a:lnTo>
                <a:lnTo>
                  <a:pt x="1888" y="1088"/>
                </a:lnTo>
                <a:lnTo>
                  <a:pt x="1896" y="1056"/>
                </a:lnTo>
                <a:lnTo>
                  <a:pt x="1902" y="1022"/>
                </a:lnTo>
                <a:lnTo>
                  <a:pt x="1906" y="990"/>
                </a:lnTo>
                <a:lnTo>
                  <a:pt x="1910" y="960"/>
                </a:lnTo>
                <a:lnTo>
                  <a:pt x="1912" y="930"/>
                </a:lnTo>
                <a:lnTo>
                  <a:pt x="1912" y="904"/>
                </a:lnTo>
                <a:lnTo>
                  <a:pt x="1912" y="880"/>
                </a:lnTo>
                <a:lnTo>
                  <a:pt x="1912" y="880"/>
                </a:lnTo>
                <a:close/>
              </a:path>
            </a:pathLst>
          </a:custGeom>
          <a:solidFill>
            <a:schemeClr val="accent5">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100" b="1" dirty="0"/>
          </a:p>
        </p:txBody>
      </p:sp>
      <p:sp>
        <p:nvSpPr>
          <p:cNvPr id="16" name="Freeform 23" descr="Icon of question mark"/>
          <p:cNvSpPr>
            <a:spLocks noEditPoints="1"/>
          </p:cNvSpPr>
          <p:nvPr/>
        </p:nvSpPr>
        <p:spPr bwMode="auto">
          <a:xfrm>
            <a:off x="4752958" y="1686002"/>
            <a:ext cx="533488" cy="719984"/>
          </a:xfrm>
          <a:custGeom>
            <a:avLst/>
            <a:gdLst/>
            <a:ahLst/>
            <a:cxnLst>
              <a:cxn ang="0">
                <a:pos x="357" y="1068"/>
              </a:cxn>
              <a:cxn ang="0">
                <a:pos x="364" y="975"/>
              </a:cxn>
              <a:cxn ang="0">
                <a:pos x="380" y="900"/>
              </a:cxn>
              <a:cxn ang="0">
                <a:pos x="430" y="808"/>
              </a:cxn>
              <a:cxn ang="0">
                <a:pos x="483" y="748"/>
              </a:cxn>
              <a:cxn ang="0">
                <a:pos x="662" y="591"/>
              </a:cxn>
              <a:cxn ang="0">
                <a:pos x="700" y="556"/>
              </a:cxn>
              <a:cxn ang="0">
                <a:pos x="737" y="507"/>
              </a:cxn>
              <a:cxn ang="0">
                <a:pos x="750" y="461"/>
              </a:cxn>
              <a:cxn ang="0">
                <a:pos x="748" y="432"/>
              </a:cxn>
              <a:cxn ang="0">
                <a:pos x="735" y="397"/>
              </a:cxn>
              <a:cxn ang="0">
                <a:pos x="715" y="368"/>
              </a:cxn>
              <a:cxn ang="0">
                <a:pos x="695" y="355"/>
              </a:cxn>
              <a:cxn ang="0">
                <a:pos x="656" y="340"/>
              </a:cxn>
              <a:cxn ang="0">
                <a:pos x="609" y="335"/>
              </a:cxn>
              <a:cxn ang="0">
                <a:pos x="572" y="338"/>
              </a:cxn>
              <a:cxn ang="0">
                <a:pos x="523" y="355"/>
              </a:cxn>
              <a:cxn ang="0">
                <a:pos x="481" y="386"/>
              </a:cxn>
              <a:cxn ang="0">
                <a:pos x="459" y="417"/>
              </a:cxn>
              <a:cxn ang="0">
                <a:pos x="433" y="479"/>
              </a:cxn>
              <a:cxn ang="0">
                <a:pos x="417" y="563"/>
              </a:cxn>
              <a:cxn ang="0">
                <a:pos x="7" y="455"/>
              </a:cxn>
              <a:cxn ang="0">
                <a:pos x="33" y="351"/>
              </a:cxn>
              <a:cxn ang="0">
                <a:pos x="64" y="280"/>
              </a:cxn>
              <a:cxn ang="0">
                <a:pos x="102" y="216"/>
              </a:cxn>
              <a:cxn ang="0">
                <a:pos x="150" y="157"/>
              </a:cxn>
              <a:cxn ang="0">
                <a:pos x="187" y="123"/>
              </a:cxn>
              <a:cxn ang="0">
                <a:pos x="251" y="79"/>
              </a:cxn>
              <a:cxn ang="0">
                <a:pos x="325" y="44"/>
              </a:cxn>
              <a:cxn ang="0">
                <a:pos x="410" y="18"/>
              </a:cxn>
              <a:cxn ang="0">
                <a:pos x="507" y="4"/>
              </a:cxn>
              <a:cxn ang="0">
                <a:pos x="614" y="0"/>
              </a:cxn>
              <a:cxn ang="0">
                <a:pos x="726" y="5"/>
              </a:cxn>
              <a:cxn ang="0">
                <a:pos x="872" y="38"/>
              </a:cxn>
              <a:cxn ang="0">
                <a:pos x="993" y="97"/>
              </a:cxn>
              <a:cxn ang="0">
                <a:pos x="1040" y="132"/>
              </a:cxn>
              <a:cxn ang="0">
                <a:pos x="1097" y="188"/>
              </a:cxn>
              <a:cxn ang="0">
                <a:pos x="1141" y="252"/>
              </a:cxn>
              <a:cxn ang="0">
                <a:pos x="1170" y="322"/>
              </a:cxn>
              <a:cxn ang="0">
                <a:pos x="1187" y="397"/>
              </a:cxn>
              <a:cxn ang="0">
                <a:pos x="1190" y="450"/>
              </a:cxn>
              <a:cxn ang="0">
                <a:pos x="1183" y="518"/>
              </a:cxn>
              <a:cxn ang="0">
                <a:pos x="1161" y="585"/>
              </a:cxn>
              <a:cxn ang="0">
                <a:pos x="1139" y="627"/>
              </a:cxn>
              <a:cxn ang="0">
                <a:pos x="1086" y="697"/>
              </a:cxn>
              <a:cxn ang="0">
                <a:pos x="1004" y="775"/>
              </a:cxn>
              <a:cxn ang="0">
                <a:pos x="933" y="836"/>
              </a:cxn>
              <a:cxn ang="0">
                <a:pos x="828" y="929"/>
              </a:cxn>
              <a:cxn ang="0">
                <a:pos x="795" y="973"/>
              </a:cxn>
              <a:cxn ang="0">
                <a:pos x="783" y="1002"/>
              </a:cxn>
              <a:cxn ang="0">
                <a:pos x="768" y="1070"/>
              </a:cxn>
              <a:cxn ang="0">
                <a:pos x="344" y="1218"/>
              </a:cxn>
              <a:cxn ang="0">
                <a:pos x="344" y="1606"/>
              </a:cxn>
            </a:cxnLst>
            <a:rect l="0" t="0" r="r" b="b"/>
            <a:pathLst>
              <a:path w="1190" h="1606">
                <a:moveTo>
                  <a:pt x="766" y="1110"/>
                </a:moveTo>
                <a:lnTo>
                  <a:pt x="357" y="1110"/>
                </a:lnTo>
                <a:lnTo>
                  <a:pt x="357" y="1068"/>
                </a:lnTo>
                <a:lnTo>
                  <a:pt x="357" y="1068"/>
                </a:lnTo>
                <a:lnTo>
                  <a:pt x="358" y="1019"/>
                </a:lnTo>
                <a:lnTo>
                  <a:pt x="364" y="975"/>
                </a:lnTo>
                <a:lnTo>
                  <a:pt x="371" y="934"/>
                </a:lnTo>
                <a:lnTo>
                  <a:pt x="380" y="900"/>
                </a:lnTo>
                <a:lnTo>
                  <a:pt x="380" y="900"/>
                </a:lnTo>
                <a:lnTo>
                  <a:pt x="395" y="867"/>
                </a:lnTo>
                <a:lnTo>
                  <a:pt x="411" y="838"/>
                </a:lnTo>
                <a:lnTo>
                  <a:pt x="430" y="808"/>
                </a:lnTo>
                <a:lnTo>
                  <a:pt x="452" y="781"/>
                </a:lnTo>
                <a:lnTo>
                  <a:pt x="452" y="781"/>
                </a:lnTo>
                <a:lnTo>
                  <a:pt x="483" y="748"/>
                </a:lnTo>
                <a:lnTo>
                  <a:pt x="528" y="706"/>
                </a:lnTo>
                <a:lnTo>
                  <a:pt x="587" y="653"/>
                </a:lnTo>
                <a:lnTo>
                  <a:pt x="662" y="591"/>
                </a:lnTo>
                <a:lnTo>
                  <a:pt x="662" y="591"/>
                </a:lnTo>
                <a:lnTo>
                  <a:pt x="682" y="572"/>
                </a:lnTo>
                <a:lnTo>
                  <a:pt x="700" y="556"/>
                </a:lnTo>
                <a:lnTo>
                  <a:pt x="715" y="539"/>
                </a:lnTo>
                <a:lnTo>
                  <a:pt x="728" y="523"/>
                </a:lnTo>
                <a:lnTo>
                  <a:pt x="737" y="507"/>
                </a:lnTo>
                <a:lnTo>
                  <a:pt x="744" y="490"/>
                </a:lnTo>
                <a:lnTo>
                  <a:pt x="748" y="475"/>
                </a:lnTo>
                <a:lnTo>
                  <a:pt x="750" y="461"/>
                </a:lnTo>
                <a:lnTo>
                  <a:pt x="750" y="461"/>
                </a:lnTo>
                <a:lnTo>
                  <a:pt x="750" y="446"/>
                </a:lnTo>
                <a:lnTo>
                  <a:pt x="748" y="432"/>
                </a:lnTo>
                <a:lnTo>
                  <a:pt x="744" y="419"/>
                </a:lnTo>
                <a:lnTo>
                  <a:pt x="741" y="408"/>
                </a:lnTo>
                <a:lnTo>
                  <a:pt x="735" y="397"/>
                </a:lnTo>
                <a:lnTo>
                  <a:pt x="730" y="386"/>
                </a:lnTo>
                <a:lnTo>
                  <a:pt x="722" y="377"/>
                </a:lnTo>
                <a:lnTo>
                  <a:pt x="715" y="368"/>
                </a:lnTo>
                <a:lnTo>
                  <a:pt x="715" y="368"/>
                </a:lnTo>
                <a:lnTo>
                  <a:pt x="706" y="360"/>
                </a:lnTo>
                <a:lnTo>
                  <a:pt x="695" y="355"/>
                </a:lnTo>
                <a:lnTo>
                  <a:pt x="684" y="347"/>
                </a:lnTo>
                <a:lnTo>
                  <a:pt x="671" y="344"/>
                </a:lnTo>
                <a:lnTo>
                  <a:pt x="656" y="340"/>
                </a:lnTo>
                <a:lnTo>
                  <a:pt x="642" y="338"/>
                </a:lnTo>
                <a:lnTo>
                  <a:pt x="625" y="336"/>
                </a:lnTo>
                <a:lnTo>
                  <a:pt x="609" y="335"/>
                </a:lnTo>
                <a:lnTo>
                  <a:pt x="609" y="335"/>
                </a:lnTo>
                <a:lnTo>
                  <a:pt x="589" y="336"/>
                </a:lnTo>
                <a:lnTo>
                  <a:pt x="572" y="338"/>
                </a:lnTo>
                <a:lnTo>
                  <a:pt x="554" y="342"/>
                </a:lnTo>
                <a:lnTo>
                  <a:pt x="538" y="347"/>
                </a:lnTo>
                <a:lnTo>
                  <a:pt x="523" y="355"/>
                </a:lnTo>
                <a:lnTo>
                  <a:pt x="508" y="364"/>
                </a:lnTo>
                <a:lnTo>
                  <a:pt x="496" y="375"/>
                </a:lnTo>
                <a:lnTo>
                  <a:pt x="481" y="386"/>
                </a:lnTo>
                <a:lnTo>
                  <a:pt x="481" y="386"/>
                </a:lnTo>
                <a:lnTo>
                  <a:pt x="470" y="400"/>
                </a:lnTo>
                <a:lnTo>
                  <a:pt x="459" y="417"/>
                </a:lnTo>
                <a:lnTo>
                  <a:pt x="450" y="435"/>
                </a:lnTo>
                <a:lnTo>
                  <a:pt x="441" y="455"/>
                </a:lnTo>
                <a:lnTo>
                  <a:pt x="433" y="479"/>
                </a:lnTo>
                <a:lnTo>
                  <a:pt x="426" y="505"/>
                </a:lnTo>
                <a:lnTo>
                  <a:pt x="422" y="532"/>
                </a:lnTo>
                <a:lnTo>
                  <a:pt x="417" y="563"/>
                </a:lnTo>
                <a:lnTo>
                  <a:pt x="0" y="510"/>
                </a:lnTo>
                <a:lnTo>
                  <a:pt x="0" y="510"/>
                </a:lnTo>
                <a:lnTo>
                  <a:pt x="7" y="455"/>
                </a:lnTo>
                <a:lnTo>
                  <a:pt x="18" y="400"/>
                </a:lnTo>
                <a:lnTo>
                  <a:pt x="26" y="375"/>
                </a:lnTo>
                <a:lnTo>
                  <a:pt x="33" y="351"/>
                </a:lnTo>
                <a:lnTo>
                  <a:pt x="42" y="327"/>
                </a:lnTo>
                <a:lnTo>
                  <a:pt x="53" y="304"/>
                </a:lnTo>
                <a:lnTo>
                  <a:pt x="64" y="280"/>
                </a:lnTo>
                <a:lnTo>
                  <a:pt x="75" y="258"/>
                </a:lnTo>
                <a:lnTo>
                  <a:pt x="88" y="236"/>
                </a:lnTo>
                <a:lnTo>
                  <a:pt x="102" y="216"/>
                </a:lnTo>
                <a:lnTo>
                  <a:pt x="117" y="196"/>
                </a:lnTo>
                <a:lnTo>
                  <a:pt x="133" y="176"/>
                </a:lnTo>
                <a:lnTo>
                  <a:pt x="150" y="157"/>
                </a:lnTo>
                <a:lnTo>
                  <a:pt x="168" y="141"/>
                </a:lnTo>
                <a:lnTo>
                  <a:pt x="168" y="141"/>
                </a:lnTo>
                <a:lnTo>
                  <a:pt x="187" y="123"/>
                </a:lnTo>
                <a:lnTo>
                  <a:pt x="207" y="108"/>
                </a:lnTo>
                <a:lnTo>
                  <a:pt x="227" y="91"/>
                </a:lnTo>
                <a:lnTo>
                  <a:pt x="251" y="79"/>
                </a:lnTo>
                <a:lnTo>
                  <a:pt x="274" y="66"/>
                </a:lnTo>
                <a:lnTo>
                  <a:pt x="298" y="55"/>
                </a:lnTo>
                <a:lnTo>
                  <a:pt x="325" y="44"/>
                </a:lnTo>
                <a:lnTo>
                  <a:pt x="353" y="35"/>
                </a:lnTo>
                <a:lnTo>
                  <a:pt x="380" y="26"/>
                </a:lnTo>
                <a:lnTo>
                  <a:pt x="410" y="18"/>
                </a:lnTo>
                <a:lnTo>
                  <a:pt x="441" y="13"/>
                </a:lnTo>
                <a:lnTo>
                  <a:pt x="474" y="7"/>
                </a:lnTo>
                <a:lnTo>
                  <a:pt x="507" y="4"/>
                </a:lnTo>
                <a:lnTo>
                  <a:pt x="541" y="2"/>
                </a:lnTo>
                <a:lnTo>
                  <a:pt x="578" y="0"/>
                </a:lnTo>
                <a:lnTo>
                  <a:pt x="614" y="0"/>
                </a:lnTo>
                <a:lnTo>
                  <a:pt x="614" y="0"/>
                </a:lnTo>
                <a:lnTo>
                  <a:pt x="673" y="0"/>
                </a:lnTo>
                <a:lnTo>
                  <a:pt x="726" y="5"/>
                </a:lnTo>
                <a:lnTo>
                  <a:pt x="779" y="13"/>
                </a:lnTo>
                <a:lnTo>
                  <a:pt x="827" y="24"/>
                </a:lnTo>
                <a:lnTo>
                  <a:pt x="872" y="38"/>
                </a:lnTo>
                <a:lnTo>
                  <a:pt x="916" y="55"/>
                </a:lnTo>
                <a:lnTo>
                  <a:pt x="956" y="75"/>
                </a:lnTo>
                <a:lnTo>
                  <a:pt x="993" y="97"/>
                </a:lnTo>
                <a:lnTo>
                  <a:pt x="993" y="97"/>
                </a:lnTo>
                <a:lnTo>
                  <a:pt x="1017" y="113"/>
                </a:lnTo>
                <a:lnTo>
                  <a:pt x="1040" y="132"/>
                </a:lnTo>
                <a:lnTo>
                  <a:pt x="1061" y="150"/>
                </a:lnTo>
                <a:lnTo>
                  <a:pt x="1079" y="168"/>
                </a:lnTo>
                <a:lnTo>
                  <a:pt x="1097" y="188"/>
                </a:lnTo>
                <a:lnTo>
                  <a:pt x="1114" y="208"/>
                </a:lnTo>
                <a:lnTo>
                  <a:pt x="1128" y="230"/>
                </a:lnTo>
                <a:lnTo>
                  <a:pt x="1141" y="252"/>
                </a:lnTo>
                <a:lnTo>
                  <a:pt x="1152" y="274"/>
                </a:lnTo>
                <a:lnTo>
                  <a:pt x="1163" y="298"/>
                </a:lnTo>
                <a:lnTo>
                  <a:pt x="1170" y="322"/>
                </a:lnTo>
                <a:lnTo>
                  <a:pt x="1178" y="346"/>
                </a:lnTo>
                <a:lnTo>
                  <a:pt x="1183" y="371"/>
                </a:lnTo>
                <a:lnTo>
                  <a:pt x="1187" y="397"/>
                </a:lnTo>
                <a:lnTo>
                  <a:pt x="1189" y="422"/>
                </a:lnTo>
                <a:lnTo>
                  <a:pt x="1190" y="450"/>
                </a:lnTo>
                <a:lnTo>
                  <a:pt x="1190" y="450"/>
                </a:lnTo>
                <a:lnTo>
                  <a:pt x="1189" y="474"/>
                </a:lnTo>
                <a:lnTo>
                  <a:pt x="1187" y="496"/>
                </a:lnTo>
                <a:lnTo>
                  <a:pt x="1183" y="518"/>
                </a:lnTo>
                <a:lnTo>
                  <a:pt x="1178" y="541"/>
                </a:lnTo>
                <a:lnTo>
                  <a:pt x="1170" y="563"/>
                </a:lnTo>
                <a:lnTo>
                  <a:pt x="1161" y="585"/>
                </a:lnTo>
                <a:lnTo>
                  <a:pt x="1150" y="605"/>
                </a:lnTo>
                <a:lnTo>
                  <a:pt x="1139" y="627"/>
                </a:lnTo>
                <a:lnTo>
                  <a:pt x="1139" y="627"/>
                </a:lnTo>
                <a:lnTo>
                  <a:pt x="1125" y="649"/>
                </a:lnTo>
                <a:lnTo>
                  <a:pt x="1108" y="673"/>
                </a:lnTo>
                <a:lnTo>
                  <a:pt x="1086" y="697"/>
                </a:lnTo>
                <a:lnTo>
                  <a:pt x="1062" y="722"/>
                </a:lnTo>
                <a:lnTo>
                  <a:pt x="1035" y="748"/>
                </a:lnTo>
                <a:lnTo>
                  <a:pt x="1004" y="775"/>
                </a:lnTo>
                <a:lnTo>
                  <a:pt x="969" y="805"/>
                </a:lnTo>
                <a:lnTo>
                  <a:pt x="933" y="836"/>
                </a:lnTo>
                <a:lnTo>
                  <a:pt x="933" y="836"/>
                </a:lnTo>
                <a:lnTo>
                  <a:pt x="883" y="876"/>
                </a:lnTo>
                <a:lnTo>
                  <a:pt x="843" y="913"/>
                </a:lnTo>
                <a:lnTo>
                  <a:pt x="828" y="929"/>
                </a:lnTo>
                <a:lnTo>
                  <a:pt x="814" y="945"/>
                </a:lnTo>
                <a:lnTo>
                  <a:pt x="803" y="960"/>
                </a:lnTo>
                <a:lnTo>
                  <a:pt x="795" y="973"/>
                </a:lnTo>
                <a:lnTo>
                  <a:pt x="795" y="973"/>
                </a:lnTo>
                <a:lnTo>
                  <a:pt x="788" y="988"/>
                </a:lnTo>
                <a:lnTo>
                  <a:pt x="783" y="1002"/>
                </a:lnTo>
                <a:lnTo>
                  <a:pt x="777" y="1017"/>
                </a:lnTo>
                <a:lnTo>
                  <a:pt x="773" y="1033"/>
                </a:lnTo>
                <a:lnTo>
                  <a:pt x="768" y="1070"/>
                </a:lnTo>
                <a:lnTo>
                  <a:pt x="766" y="1110"/>
                </a:lnTo>
                <a:lnTo>
                  <a:pt x="766" y="1110"/>
                </a:lnTo>
                <a:close/>
                <a:moveTo>
                  <a:pt x="344" y="1218"/>
                </a:moveTo>
                <a:lnTo>
                  <a:pt x="781" y="1218"/>
                </a:lnTo>
                <a:lnTo>
                  <a:pt x="781" y="1606"/>
                </a:lnTo>
                <a:lnTo>
                  <a:pt x="344" y="1606"/>
                </a:lnTo>
                <a:lnTo>
                  <a:pt x="344" y="1218"/>
                </a:lnTo>
                <a:close/>
              </a:path>
            </a:pathLst>
          </a:custGeom>
          <a:solidFill>
            <a:schemeClr val="accent1">
              <a:lumMod val="50000"/>
            </a:schemeClr>
          </a:solidFill>
          <a:ln w="9525">
            <a:noFill/>
            <a:round/>
            <a:headEnd/>
            <a:tailEnd/>
          </a:ln>
        </p:spPr>
        <p:txBody>
          <a:bodyPr vert="horz" wrap="square" lIns="91416" tIns="45708" rIns="91416" bIns="45708" numCol="1" anchor="t" anchorCtr="0" compatLnSpc="1">
            <a:prstTxWarp prst="textNoShape">
              <a:avLst/>
            </a:prstTxWarp>
          </a:bodyPr>
          <a:lstStyle/>
          <a:p>
            <a:endParaRPr lang="en-US" sz="2399" dirty="0"/>
          </a:p>
        </p:txBody>
      </p:sp>
    </p:spTree>
    <p:extLst>
      <p:ext uri="{BB962C8B-B14F-4D97-AF65-F5344CB8AC3E}">
        <p14:creationId xmlns:p14="http://schemas.microsoft.com/office/powerpoint/2010/main" val="1886161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416248"/>
            <a:ext cx="10157354" cy="852512"/>
          </a:xfrm>
        </p:spPr>
        <p:txBody>
          <a:bodyPr/>
          <a:lstStyle/>
          <a:p>
            <a:pPr algn="ctr"/>
            <a:r>
              <a:rPr lang="fa-IR" dirty="0" smtClean="0">
                <a:cs typeface="B Titr" panose="00000700000000000000" pitchFamily="2" charset="-78"/>
              </a:rPr>
              <a:t>بررسی متون</a:t>
            </a:r>
            <a:endParaRPr lang="en-US" dirty="0">
              <a:cs typeface="B Titr" panose="00000700000000000000" pitchFamily="2" charset="-78"/>
            </a:endParaRPr>
          </a:p>
        </p:txBody>
      </p:sp>
      <p:sp>
        <p:nvSpPr>
          <p:cNvPr id="3" name="Content Placeholder 2"/>
          <p:cNvSpPr>
            <a:spLocks noGrp="1"/>
          </p:cNvSpPr>
          <p:nvPr>
            <p:ph idx="1"/>
          </p:nvPr>
        </p:nvSpPr>
        <p:spPr>
          <a:xfrm>
            <a:off x="333772" y="1838920"/>
            <a:ext cx="11449272" cy="4470400"/>
          </a:xfrm>
        </p:spPr>
        <p:txBody>
          <a:bodyPr>
            <a:normAutofit fontScale="92500"/>
          </a:bodyPr>
          <a:lstStyle/>
          <a:p>
            <a:pPr marL="0" indent="0" algn="justLow" rtl="1">
              <a:lnSpc>
                <a:spcPct val="150000"/>
              </a:lnSpc>
              <a:buNone/>
            </a:pPr>
            <a:r>
              <a:rPr lang="fa-IR" dirty="0" smtClean="0"/>
              <a:t>هدف </a:t>
            </a:r>
            <a:r>
              <a:rPr lang="fa-IR" dirty="0"/>
              <a:t>از این مرحله از تدوین پروپوزال، استفاده و بیان تجربیات سایر محققین در زمینه موضوع تحقیق جهت بهبود روند تحقیق، اجتناب از دوباره کاری و تصمیم گیری مبتنی بر واقعیات و </a:t>
            </a:r>
            <a:r>
              <a:rPr lang="fa-IR" dirty="0" smtClean="0"/>
              <a:t>اطلاعات        می </a:t>
            </a:r>
            <a:r>
              <a:rPr lang="fa-IR" dirty="0"/>
              <a:t>باشد. منظور از </a:t>
            </a:r>
            <a:r>
              <a:rPr lang="fa-IR" dirty="0" smtClean="0"/>
              <a:t>«متون» </a:t>
            </a:r>
            <a:r>
              <a:rPr lang="fa-IR" dirty="0"/>
              <a:t>در واژه </a:t>
            </a:r>
            <a:r>
              <a:rPr lang="fa-IR" dirty="0" smtClean="0"/>
              <a:t>«بررسی متون» </a:t>
            </a:r>
            <a:r>
              <a:rPr lang="fa-IR" dirty="0"/>
              <a:t>کلیه منابع </a:t>
            </a:r>
            <a:r>
              <a:rPr lang="fa-IR" dirty="0" smtClean="0"/>
              <a:t>اطلاعاتی (از </a:t>
            </a:r>
            <a:r>
              <a:rPr lang="fa-IR" dirty="0"/>
              <a:t>قبیل کتاب، </a:t>
            </a:r>
            <a:r>
              <a:rPr lang="fa-IR" dirty="0" smtClean="0"/>
              <a:t>مجلات </a:t>
            </a:r>
            <a:r>
              <a:rPr lang="fa-IR" dirty="0"/>
              <a:t>یا ژورنال ها، بانک های </a:t>
            </a:r>
            <a:r>
              <a:rPr lang="fa-IR" dirty="0" smtClean="0"/>
              <a:t>اطلاعاتی </a:t>
            </a:r>
            <a:r>
              <a:rPr lang="fa-IR" dirty="0"/>
              <a:t>و </a:t>
            </a:r>
            <a:r>
              <a:rPr lang="fa-IR" dirty="0" smtClean="0"/>
              <a:t>...) </a:t>
            </a:r>
            <a:r>
              <a:rPr lang="fa-IR" dirty="0"/>
              <a:t>در زمینه موضوع تحقیق می باشد. </a:t>
            </a:r>
            <a:endParaRPr lang="fa-IR" dirty="0" smtClean="0"/>
          </a:p>
          <a:p>
            <a:pPr marL="0" indent="0" algn="justLow" rtl="1">
              <a:lnSpc>
                <a:spcPct val="150000"/>
              </a:lnSpc>
              <a:buNone/>
            </a:pPr>
            <a:r>
              <a:rPr lang="fa-IR" dirty="0" smtClean="0"/>
              <a:t>هر </a:t>
            </a:r>
            <a:r>
              <a:rPr lang="fa-IR" dirty="0"/>
              <a:t>چند بررسی متون خود یک بخش مجزا در پروپوزال بوده و </a:t>
            </a:r>
            <a:r>
              <a:rPr lang="fa-IR" dirty="0" smtClean="0"/>
              <a:t>معمولاً </a:t>
            </a:r>
            <a:r>
              <a:rPr lang="fa-IR" dirty="0"/>
              <a:t>پس از بخش بیان </a:t>
            </a:r>
            <a:r>
              <a:rPr lang="fa-IR" dirty="0" smtClean="0"/>
              <a:t>مسئله </a:t>
            </a:r>
            <a:r>
              <a:rPr lang="fa-IR" dirty="0"/>
              <a:t>نوشته می شود، لیکن انجام بررسی </a:t>
            </a:r>
            <a:r>
              <a:rPr lang="fa-IR" dirty="0" smtClean="0"/>
              <a:t>متون (یا </a:t>
            </a:r>
            <a:r>
              <a:rPr lang="fa-IR" dirty="0"/>
              <a:t>بهتر است بگوییم جستجو در منابع </a:t>
            </a:r>
            <a:r>
              <a:rPr lang="fa-IR" dirty="0" smtClean="0"/>
              <a:t>اطلاعاتی) </a:t>
            </a:r>
            <a:r>
              <a:rPr lang="fa-IR" dirty="0"/>
              <a:t>خود در تدوین بخش های مختلف پروپوزال و حتی در تدوین گزارش یک پژوهش یا نگارش مقاله حاصل از یک تحقیق نیز نقش اساسی دارد.</a:t>
            </a:r>
            <a:endParaRPr lang="en-US" dirty="0"/>
          </a:p>
        </p:txBody>
      </p:sp>
      <p:cxnSp>
        <p:nvCxnSpPr>
          <p:cNvPr id="4" name="Straight Connector 3"/>
          <p:cNvCxnSpPr/>
          <p:nvPr/>
        </p:nvCxnSpPr>
        <p:spPr>
          <a:xfrm>
            <a:off x="2277988" y="1556792"/>
            <a:ext cx="820891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spTree>
    <p:extLst>
      <p:ext uri="{BB962C8B-B14F-4D97-AF65-F5344CB8AC3E}">
        <p14:creationId xmlns:p14="http://schemas.microsoft.com/office/powerpoint/2010/main" val="171375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anose="00000700000000000000" pitchFamily="2" charset="-78"/>
              </a:rPr>
              <a:t>بررسی متون</a:t>
            </a:r>
            <a:endParaRPr lang="en-US" dirty="0">
              <a:cs typeface="B Titr" panose="00000700000000000000" pitchFamily="2" charset="-78"/>
            </a:endParaRPr>
          </a:p>
        </p:txBody>
      </p:sp>
      <p:sp>
        <p:nvSpPr>
          <p:cNvPr id="3" name="Content Placeholder 2"/>
          <p:cNvSpPr>
            <a:spLocks noGrp="1"/>
          </p:cNvSpPr>
          <p:nvPr>
            <p:ph sz="half" idx="1"/>
          </p:nvPr>
        </p:nvSpPr>
        <p:spPr>
          <a:xfrm>
            <a:off x="765820" y="2486992"/>
            <a:ext cx="8496944" cy="4182368"/>
          </a:xfrm>
        </p:spPr>
        <p:txBody>
          <a:bodyPr>
            <a:normAutofit fontScale="70000" lnSpcReduction="20000"/>
          </a:bodyPr>
          <a:lstStyle/>
          <a:p>
            <a:pPr marL="514350" indent="-514350" algn="justLow" rtl="1">
              <a:lnSpc>
                <a:spcPct val="150000"/>
              </a:lnSpc>
              <a:buClr>
                <a:schemeClr val="accent2">
                  <a:lumMod val="50000"/>
                </a:schemeClr>
              </a:buClr>
              <a:buFont typeface="+mj-lt"/>
              <a:buAutoNum type="arabicPeriod"/>
            </a:pPr>
            <a:r>
              <a:rPr lang="fa-IR" sz="3100" dirty="0"/>
              <a:t>از دوباره کاری جلوگیری می کند.</a:t>
            </a:r>
          </a:p>
          <a:p>
            <a:pPr marL="514350" indent="-514350" algn="justLow" rtl="1">
              <a:lnSpc>
                <a:spcPct val="150000"/>
              </a:lnSpc>
              <a:buClr>
                <a:schemeClr val="accent2">
                  <a:lumMod val="50000"/>
                </a:schemeClr>
              </a:buClr>
              <a:buFont typeface="+mj-lt"/>
              <a:buAutoNum type="arabicPeriod"/>
            </a:pPr>
            <a:r>
              <a:rPr lang="fa-IR" sz="3100" dirty="0"/>
              <a:t>به یافتن آنچه دیگران درباره موضوع شما دریافته و گزارش نموده اند کمک می کند. این امر ممکن است به </a:t>
            </a:r>
            <a:r>
              <a:rPr lang="fa-IR" sz="3100" dirty="0" smtClean="0"/>
              <a:t>اصلاح </a:t>
            </a:r>
            <a:r>
              <a:rPr lang="fa-IR" sz="3100" dirty="0"/>
              <a:t>بیان </a:t>
            </a:r>
            <a:r>
              <a:rPr lang="fa-IR" sz="3100" dirty="0" smtClean="0"/>
              <a:t>مسئله </a:t>
            </a:r>
            <a:r>
              <a:rPr lang="fa-IR" sz="3100" dirty="0"/>
              <a:t>بینجامد. </a:t>
            </a:r>
          </a:p>
          <a:p>
            <a:pPr marL="514350" indent="-514350" algn="justLow" rtl="1">
              <a:lnSpc>
                <a:spcPct val="150000"/>
              </a:lnSpc>
              <a:buClr>
                <a:schemeClr val="accent2">
                  <a:lumMod val="50000"/>
                </a:schemeClr>
              </a:buClr>
              <a:buFont typeface="+mj-lt"/>
              <a:buAutoNum type="arabicPeriod"/>
            </a:pPr>
            <a:r>
              <a:rPr lang="fa-IR" sz="3100" dirty="0"/>
              <a:t>زمینه آشنایی با انواع مختلف روش کار که امکان استفاده از آن در مطالعه شما وجود دارد را فراهم می نماید. </a:t>
            </a:r>
          </a:p>
          <a:p>
            <a:pPr marL="514350" indent="-514350" algn="justLow" rtl="1">
              <a:lnSpc>
                <a:spcPct val="150000"/>
              </a:lnSpc>
              <a:buClr>
                <a:schemeClr val="accent2">
                  <a:lumMod val="50000"/>
                </a:schemeClr>
              </a:buClr>
              <a:buFont typeface="+mj-lt"/>
              <a:buAutoNum type="arabicPeriod"/>
            </a:pPr>
            <a:r>
              <a:rPr lang="fa-IR" sz="3100" dirty="0"/>
              <a:t>دلایلی برای دیگران </a:t>
            </a:r>
            <a:r>
              <a:rPr lang="fa-IR" sz="3100" dirty="0" smtClean="0"/>
              <a:t>تأمین </a:t>
            </a:r>
            <a:r>
              <a:rPr lang="fa-IR" sz="3100" dirty="0"/>
              <a:t>می کند تا از پژوهش پیشنهادی شما پشتیبانی کنند</a:t>
            </a:r>
            <a:r>
              <a:rPr lang="fa-IR" sz="3100" dirty="0" smtClean="0"/>
              <a:t>.</a:t>
            </a:r>
            <a:endParaRPr lang="en-US" dirty="0"/>
          </a:p>
        </p:txBody>
      </p:sp>
      <p:sp>
        <p:nvSpPr>
          <p:cNvPr id="5" name="Rectangle 4"/>
          <p:cNvSpPr/>
          <p:nvPr/>
        </p:nvSpPr>
        <p:spPr>
          <a:xfrm>
            <a:off x="1117309" y="1815207"/>
            <a:ext cx="10113882" cy="461665"/>
          </a:xfrm>
          <a:prstGeom prst="rect">
            <a:avLst/>
          </a:prstGeom>
        </p:spPr>
        <p:txBody>
          <a:bodyPr wrap="square">
            <a:spAutoFit/>
          </a:bodyPr>
          <a:lstStyle/>
          <a:p>
            <a:pPr algn="justLow" rtl="1"/>
            <a:r>
              <a:rPr lang="fa-IR" dirty="0"/>
              <a:t>چرا بررسی اطلاعات هنگام تهیه یک طرح پژوهشی حائز اهمیت است؟ </a:t>
            </a:r>
          </a:p>
        </p:txBody>
      </p:sp>
      <p:cxnSp>
        <p:nvCxnSpPr>
          <p:cNvPr id="6" name="Straight Connector 5"/>
          <p:cNvCxnSpPr/>
          <p:nvPr/>
        </p:nvCxnSpPr>
        <p:spPr>
          <a:xfrm>
            <a:off x="2277988" y="1556792"/>
            <a:ext cx="820891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spTree>
    <p:extLst>
      <p:ext uri="{BB962C8B-B14F-4D97-AF65-F5344CB8AC3E}">
        <p14:creationId xmlns:p14="http://schemas.microsoft.com/office/powerpoint/2010/main" val="410075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8268" y="1922056"/>
            <a:ext cx="7200800" cy="3170099"/>
          </a:xfrm>
          <a:prstGeom prst="rect">
            <a:avLst/>
          </a:prstGeom>
        </p:spPr>
        <p:txBody>
          <a:bodyPr wrap="square">
            <a:spAutoFit/>
          </a:bodyPr>
          <a:lstStyle/>
          <a:p>
            <a:pPr marL="342900" indent="-342900" algn="justLow" rtl="1">
              <a:lnSpc>
                <a:spcPct val="200000"/>
              </a:lnSpc>
              <a:buClr>
                <a:schemeClr val="accent2">
                  <a:lumMod val="50000"/>
                </a:schemeClr>
              </a:buClr>
              <a:buFont typeface="Wingdings" panose="05000000000000000000" pitchFamily="2" charset="2"/>
              <a:buChar char="ü"/>
            </a:pPr>
            <a:r>
              <a:rPr lang="fa-IR" sz="2000" dirty="0">
                <a:cs typeface="B Titr" panose="00000700000000000000" pitchFamily="2" charset="-78"/>
              </a:rPr>
              <a:t>اطلاعات منتشر شده (کتب، </a:t>
            </a:r>
            <a:r>
              <a:rPr lang="fa-IR" sz="2000" dirty="0" smtClean="0">
                <a:cs typeface="B Titr" panose="00000700000000000000" pitchFamily="2" charset="-78"/>
              </a:rPr>
              <a:t>مقالات</a:t>
            </a:r>
            <a:r>
              <a:rPr lang="fa-IR" sz="2000" dirty="0">
                <a:cs typeface="B Titr" panose="00000700000000000000" pitchFamily="2" charset="-78"/>
              </a:rPr>
              <a:t>، اندکس ها و چکیده </a:t>
            </a:r>
            <a:r>
              <a:rPr lang="fa-IR" sz="2000" dirty="0" smtClean="0">
                <a:cs typeface="B Titr" panose="00000700000000000000" pitchFamily="2" charset="-78"/>
              </a:rPr>
              <a:t>ها)</a:t>
            </a:r>
            <a:endParaRPr lang="fa-IR" sz="2000" dirty="0">
              <a:cs typeface="B Titr" panose="00000700000000000000" pitchFamily="2" charset="-78"/>
            </a:endParaRPr>
          </a:p>
          <a:p>
            <a:pPr algn="justLow" rtl="1">
              <a:lnSpc>
                <a:spcPct val="200000"/>
              </a:lnSpc>
              <a:buClr>
                <a:schemeClr val="accent2">
                  <a:lumMod val="50000"/>
                </a:schemeClr>
              </a:buClr>
            </a:pPr>
            <a:endParaRPr lang="fa-IR" sz="1000" dirty="0">
              <a:cs typeface="B Titr" panose="00000700000000000000" pitchFamily="2" charset="-78"/>
            </a:endParaRPr>
          </a:p>
          <a:p>
            <a:pPr marL="342900" indent="-342900" algn="justLow" rtl="1">
              <a:lnSpc>
                <a:spcPct val="200000"/>
              </a:lnSpc>
              <a:buClr>
                <a:schemeClr val="accent2">
                  <a:lumMod val="50000"/>
                </a:schemeClr>
              </a:buClr>
              <a:buFont typeface="Wingdings" panose="05000000000000000000" pitchFamily="2" charset="2"/>
              <a:buChar char="ü"/>
            </a:pPr>
            <a:r>
              <a:rPr lang="fa-IR" sz="2000" dirty="0">
                <a:cs typeface="B Titr" panose="00000700000000000000" pitchFamily="2" charset="-78"/>
              </a:rPr>
              <a:t>اطلاعات منتشر نشده (سایر طرح های </a:t>
            </a:r>
            <a:r>
              <a:rPr lang="fa-IR" sz="2000" dirty="0" smtClean="0">
                <a:cs typeface="B Titr" panose="00000700000000000000" pitchFamily="2" charset="-78"/>
              </a:rPr>
              <a:t>تحقیقاتی، </a:t>
            </a:r>
            <a:r>
              <a:rPr lang="fa-IR" sz="2000" dirty="0">
                <a:cs typeface="B Titr" panose="00000700000000000000" pitchFamily="2" charset="-78"/>
              </a:rPr>
              <a:t>گزارشات، نوشتجات، </a:t>
            </a:r>
            <a:r>
              <a:rPr lang="fa-IR" sz="2000" dirty="0" smtClean="0">
                <a:cs typeface="B Titr" panose="00000700000000000000" pitchFamily="2" charset="-78"/>
              </a:rPr>
              <a:t>اطلاعات </a:t>
            </a:r>
            <a:r>
              <a:rPr lang="fa-IR" sz="2000" dirty="0">
                <a:cs typeface="B Titr" panose="00000700000000000000" pitchFamily="2" charset="-78"/>
              </a:rPr>
              <a:t>کامپیوتری) </a:t>
            </a:r>
            <a:endParaRPr lang="fa-IR" sz="2000" dirty="0" smtClean="0">
              <a:cs typeface="B Titr" panose="00000700000000000000" pitchFamily="2" charset="-78"/>
            </a:endParaRPr>
          </a:p>
          <a:p>
            <a:pPr algn="justLow" rtl="1">
              <a:lnSpc>
                <a:spcPct val="200000"/>
              </a:lnSpc>
              <a:buClr>
                <a:schemeClr val="accent2">
                  <a:lumMod val="50000"/>
                </a:schemeClr>
              </a:buClr>
            </a:pPr>
            <a:endParaRPr lang="fa-IR" sz="1000" dirty="0">
              <a:cs typeface="B Titr" panose="00000700000000000000" pitchFamily="2" charset="-78"/>
            </a:endParaRPr>
          </a:p>
          <a:p>
            <a:pPr marL="342900" indent="-342900" algn="justLow" rtl="1">
              <a:lnSpc>
                <a:spcPct val="200000"/>
              </a:lnSpc>
              <a:buClr>
                <a:schemeClr val="accent2">
                  <a:lumMod val="50000"/>
                </a:schemeClr>
              </a:buClr>
              <a:buFont typeface="Wingdings" panose="05000000000000000000" pitchFamily="2" charset="2"/>
              <a:buChar char="ü"/>
            </a:pPr>
            <a:r>
              <a:rPr lang="fa-IR" sz="2000" dirty="0">
                <a:cs typeface="B Titr" panose="00000700000000000000" pitchFamily="2" charset="-78"/>
              </a:rPr>
              <a:t>افراد، گروه ها و مؤسسات</a:t>
            </a:r>
            <a:endParaRPr lang="en-US" sz="2000" dirty="0">
              <a:cs typeface="B Titr" panose="00000700000000000000" pitchFamily="2" charset="-78"/>
            </a:endParaRPr>
          </a:p>
        </p:txBody>
      </p:sp>
      <p:sp>
        <p:nvSpPr>
          <p:cNvPr id="5" name="Rectangle 4"/>
          <p:cNvSpPr/>
          <p:nvPr/>
        </p:nvSpPr>
        <p:spPr>
          <a:xfrm>
            <a:off x="8534657" y="692696"/>
            <a:ext cx="3464411" cy="461665"/>
          </a:xfrm>
          <a:prstGeom prst="rect">
            <a:avLst/>
          </a:prstGeom>
        </p:spPr>
        <p:txBody>
          <a:bodyPr wrap="none">
            <a:spAutoFit/>
          </a:bodyPr>
          <a:lstStyle/>
          <a:p>
            <a:pPr algn="r" rtl="1"/>
            <a:r>
              <a:rPr lang="en-US" dirty="0" smtClean="0">
                <a:solidFill>
                  <a:schemeClr val="accent2">
                    <a:lumMod val="50000"/>
                  </a:schemeClr>
                </a:solidFill>
                <a:cs typeface="B Titr" panose="00000700000000000000" pitchFamily="2" charset="-78"/>
              </a:rPr>
              <a:t>  </a:t>
            </a:r>
            <a:r>
              <a:rPr lang="fa-IR" dirty="0" smtClean="0">
                <a:solidFill>
                  <a:schemeClr val="accent2">
                    <a:lumMod val="50000"/>
                  </a:schemeClr>
                </a:solidFill>
                <a:cs typeface="B Titr" panose="00000700000000000000" pitchFamily="2" charset="-78"/>
              </a:rPr>
              <a:t>منابع </a:t>
            </a:r>
            <a:r>
              <a:rPr lang="fa-IR" dirty="0">
                <a:solidFill>
                  <a:schemeClr val="accent2">
                    <a:lumMod val="50000"/>
                  </a:schemeClr>
                </a:solidFill>
                <a:cs typeface="B Titr" panose="00000700000000000000" pitchFamily="2" charset="-78"/>
              </a:rPr>
              <a:t>گوناگون کسب </a:t>
            </a:r>
            <a:r>
              <a:rPr lang="fa-IR" dirty="0" smtClean="0">
                <a:solidFill>
                  <a:schemeClr val="accent2">
                    <a:lumMod val="50000"/>
                  </a:schemeClr>
                </a:solidFill>
                <a:cs typeface="B Titr" panose="00000700000000000000" pitchFamily="2" charset="-78"/>
              </a:rPr>
              <a:t>اطلاعات</a:t>
            </a:r>
            <a:endParaRPr lang="fa-IR" dirty="0">
              <a:solidFill>
                <a:schemeClr val="accent2">
                  <a:lumMod val="50000"/>
                </a:schemeClr>
              </a:solidFill>
              <a:cs typeface="B Titr" panose="00000700000000000000" pitchFamily="2" charset="-78"/>
            </a:endParaRPr>
          </a:p>
        </p:txBody>
      </p:sp>
      <p:cxnSp>
        <p:nvCxnSpPr>
          <p:cNvPr id="7" name="Straight Connector 6"/>
          <p:cNvCxnSpPr/>
          <p:nvPr/>
        </p:nvCxnSpPr>
        <p:spPr>
          <a:xfrm flipH="1">
            <a:off x="5734372" y="1340768"/>
            <a:ext cx="626469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74332" y="5651956"/>
            <a:ext cx="5760640" cy="369332"/>
          </a:xfrm>
          <a:prstGeom prst="rect">
            <a:avLst/>
          </a:prstGeom>
        </p:spPr>
        <p:txBody>
          <a:bodyPr wrap="square">
            <a:spAutoFit/>
          </a:bodyPr>
          <a:lstStyle/>
          <a:p>
            <a:pPr algn="r" rtl="1"/>
            <a:r>
              <a:rPr lang="fa-IR" sz="1800" u="sng" dirty="0" smtClean="0">
                <a:solidFill>
                  <a:schemeClr val="accent2">
                    <a:lumMod val="50000"/>
                  </a:schemeClr>
                </a:solidFill>
                <a:cs typeface="B Titr" panose="00000700000000000000" pitchFamily="2" charset="-78"/>
              </a:rPr>
              <a:t>نکته </a:t>
            </a:r>
            <a:r>
              <a:rPr lang="fa-IR" sz="1800" u="sng" dirty="0">
                <a:solidFill>
                  <a:schemeClr val="accent2">
                    <a:lumMod val="50000"/>
                  </a:schemeClr>
                </a:solidFill>
                <a:cs typeface="B Titr" panose="00000700000000000000" pitchFamily="2" charset="-78"/>
              </a:rPr>
              <a:t>بسیار مهم و کلیدی در جستجوی منابع : داشتن استراتژی جستجو</a:t>
            </a:r>
            <a:endParaRPr lang="en-US" sz="1800" u="sng" dirty="0">
              <a:solidFill>
                <a:schemeClr val="accent2">
                  <a:lumMod val="50000"/>
                </a:schemeClr>
              </a:solidFill>
              <a:cs typeface="B Titr" panose="000007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spTree>
    <p:extLst>
      <p:ext uri="{BB962C8B-B14F-4D97-AF65-F5344CB8AC3E}">
        <p14:creationId xmlns:p14="http://schemas.microsoft.com/office/powerpoint/2010/main" val="112406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Titr" panose="00000700000000000000" pitchFamily="2" charset="-78"/>
              </a:rPr>
              <a:t>بانک های اطلاعاتی</a:t>
            </a:r>
            <a:endParaRPr lang="en-US" dirty="0">
              <a:cs typeface="B Titr" panose="000007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292" y="2348880"/>
            <a:ext cx="5705475" cy="3114675"/>
          </a:xfrm>
          <a:prstGeom prst="rect">
            <a:avLst/>
          </a:prstGeom>
        </p:spPr>
      </p:pic>
      <p:sp>
        <p:nvSpPr>
          <p:cNvPr id="6" name="Rectangle 5"/>
          <p:cNvSpPr/>
          <p:nvPr/>
        </p:nvSpPr>
        <p:spPr>
          <a:xfrm>
            <a:off x="837828" y="1999868"/>
            <a:ext cx="3550468" cy="4093428"/>
          </a:xfrm>
          <a:prstGeom prst="rect">
            <a:avLst/>
          </a:prstGeom>
        </p:spPr>
        <p:txBody>
          <a:bodyPr wrap="square">
            <a:spAutoFit/>
          </a:bodyPr>
          <a:lstStyle/>
          <a:p>
            <a:pPr marL="342900" indent="-342900">
              <a:buClr>
                <a:schemeClr val="accent2">
                  <a:lumMod val="50000"/>
                </a:schemeClr>
              </a:buCl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Medline-PubMed</a:t>
            </a:r>
          </a:p>
          <a:p>
            <a:pPr marL="342900" indent="-342900">
              <a:buClr>
                <a:schemeClr val="accent2">
                  <a:lumMod val="50000"/>
                </a:schemeClr>
              </a:buClr>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Embase</a:t>
            </a:r>
            <a:endParaRPr lang="en-US" sz="2000" b="1" dirty="0">
              <a:latin typeface="Times New Roman" panose="02020603050405020304" pitchFamily="18" charset="0"/>
              <a:cs typeface="Times New Roman" panose="02020603050405020304" pitchFamily="18" charset="0"/>
            </a:endParaRPr>
          </a:p>
          <a:p>
            <a:pPr marL="342900" indent="-342900">
              <a:buClr>
                <a:schemeClr val="accent2">
                  <a:lumMod val="50000"/>
                </a:schemeClr>
              </a:buCl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Web of Science</a:t>
            </a:r>
          </a:p>
          <a:p>
            <a:pPr marL="342900" indent="-342900">
              <a:buClr>
                <a:schemeClr val="accent2">
                  <a:lumMod val="50000"/>
                </a:schemeClr>
              </a:buCl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SCOPUS</a:t>
            </a:r>
          </a:p>
          <a:p>
            <a:pPr marL="342900" indent="-342900">
              <a:buClr>
                <a:schemeClr val="accent2">
                  <a:lumMod val="50000"/>
                </a:schemeClr>
              </a:buCl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Cochrane</a:t>
            </a:r>
          </a:p>
          <a:p>
            <a:pPr marL="342900" indent="-342900">
              <a:buClr>
                <a:schemeClr val="accent2">
                  <a:lumMod val="50000"/>
                </a:schemeClr>
              </a:buCl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Ovid</a:t>
            </a:r>
          </a:p>
          <a:p>
            <a:pPr marL="342900" indent="-342900">
              <a:buClr>
                <a:schemeClr val="accent2">
                  <a:lumMod val="50000"/>
                </a:schemeClr>
              </a:buClr>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E-Medicine</a:t>
            </a:r>
            <a:endParaRPr lang="en-US" sz="2000" b="1" dirty="0">
              <a:latin typeface="Times New Roman" panose="02020603050405020304" pitchFamily="18" charset="0"/>
              <a:cs typeface="Times New Roman" panose="02020603050405020304" pitchFamily="18" charset="0"/>
            </a:endParaRPr>
          </a:p>
          <a:p>
            <a:pPr marL="342900" indent="-342900">
              <a:buClr>
                <a:schemeClr val="accent2">
                  <a:lumMod val="50000"/>
                </a:schemeClr>
              </a:buCl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Medical Matrix</a:t>
            </a:r>
          </a:p>
          <a:p>
            <a:pPr marL="342900" indent="-342900">
              <a:buClr>
                <a:schemeClr val="accent2">
                  <a:lumMod val="50000"/>
                </a:schemeClr>
              </a:buCl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Medical Word Search</a:t>
            </a:r>
          </a:p>
          <a:p>
            <a:pPr marL="342900" indent="-342900">
              <a:buClr>
                <a:schemeClr val="accent2">
                  <a:lumMod val="50000"/>
                </a:schemeClr>
              </a:buCl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Clinical Guideline Practice</a:t>
            </a:r>
          </a:p>
          <a:p>
            <a:pPr marL="342900" indent="-342900">
              <a:buClr>
                <a:schemeClr val="accent2">
                  <a:lumMod val="50000"/>
                </a:schemeClr>
              </a:buCl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Journals</a:t>
            </a:r>
          </a:p>
          <a:p>
            <a:pPr marL="342900" indent="-342900">
              <a:buClr>
                <a:schemeClr val="accent2">
                  <a:lumMod val="50000"/>
                </a:schemeClr>
              </a:buCl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Biomed </a:t>
            </a:r>
            <a:r>
              <a:rPr lang="en-US" sz="2000" b="1" dirty="0" smtClean="0">
                <a:latin typeface="Times New Roman" panose="02020603050405020304" pitchFamily="18" charset="0"/>
                <a:cs typeface="Times New Roman" panose="02020603050405020304" pitchFamily="18" charset="0"/>
              </a:rPr>
              <a:t>Net</a:t>
            </a:r>
          </a:p>
          <a:p>
            <a:pPr marL="342900" indent="-342900">
              <a:buClr>
                <a:schemeClr val="accent2">
                  <a:lumMod val="50000"/>
                </a:schemeClr>
              </a:buClr>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Search Engines</a:t>
            </a:r>
            <a:endParaRPr lang="fa-IR" sz="2000" b="1" dirty="0" smtClean="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2277988" y="1556792"/>
            <a:ext cx="820891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spTree>
    <p:extLst>
      <p:ext uri="{BB962C8B-B14F-4D97-AF65-F5344CB8AC3E}">
        <p14:creationId xmlns:p14="http://schemas.microsoft.com/office/powerpoint/2010/main" val="22787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anose="00000700000000000000" pitchFamily="2" charset="-78"/>
              </a:rPr>
              <a:t>بانک های اطلاعاتی ایرانی</a:t>
            </a:r>
            <a:endParaRPr lang="en-US" dirty="0">
              <a:cs typeface="B Titr" panose="00000700000000000000" pitchFamily="2" charset="-78"/>
            </a:endParaRPr>
          </a:p>
        </p:txBody>
      </p:sp>
      <p:sp>
        <p:nvSpPr>
          <p:cNvPr id="3" name="Rectangle 2"/>
          <p:cNvSpPr/>
          <p:nvPr/>
        </p:nvSpPr>
        <p:spPr>
          <a:xfrm>
            <a:off x="2039888" y="2275125"/>
            <a:ext cx="3550468" cy="3170099"/>
          </a:xfrm>
          <a:prstGeom prst="rect">
            <a:avLst/>
          </a:prstGeom>
        </p:spPr>
        <p:txBody>
          <a:bodyPr wrap="square">
            <a:spAutoFit/>
          </a:bodyPr>
          <a:lstStyle/>
          <a:p>
            <a:pPr marL="342900" indent="-342900">
              <a:buClr>
                <a:schemeClr val="accent2">
                  <a:lumMod val="50000"/>
                </a:schemeClr>
              </a:buClr>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IranMedex.com</a:t>
            </a:r>
          </a:p>
          <a:p>
            <a:pPr marL="342900" indent="-342900">
              <a:buClr>
                <a:schemeClr val="accent2">
                  <a:lumMod val="50000"/>
                </a:schemeClr>
              </a:buClr>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IranDoc.ac.ir</a:t>
            </a:r>
          </a:p>
          <a:p>
            <a:pPr marL="342900" indent="-342900">
              <a:buClr>
                <a:schemeClr val="accent2">
                  <a:lumMod val="50000"/>
                </a:schemeClr>
              </a:buClr>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Sid.ir</a:t>
            </a:r>
          </a:p>
          <a:p>
            <a:pPr marL="342900" indent="-342900">
              <a:buClr>
                <a:schemeClr val="accent2">
                  <a:lumMod val="50000"/>
                </a:schemeClr>
              </a:buClr>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mydocuments.ir</a:t>
            </a:r>
          </a:p>
          <a:p>
            <a:pPr marL="342900" indent="-342900">
              <a:buClr>
                <a:schemeClr val="accent2">
                  <a:lumMod val="50000"/>
                </a:schemeClr>
              </a:buClr>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magiran.com</a:t>
            </a:r>
          </a:p>
          <a:p>
            <a:pPr marL="342900" indent="-342900">
              <a:buClr>
                <a:schemeClr val="accent2">
                  <a:lumMod val="50000"/>
                </a:schemeClr>
              </a:buClr>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srlst.com</a:t>
            </a:r>
          </a:p>
          <a:p>
            <a:pPr marL="342900" indent="-342900">
              <a:buClr>
                <a:schemeClr val="accent2">
                  <a:lumMod val="50000"/>
                </a:schemeClr>
              </a:buClr>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Journals.tums.ac.ir</a:t>
            </a:r>
          </a:p>
          <a:p>
            <a:pPr marL="342900" indent="-342900">
              <a:buClr>
                <a:schemeClr val="accent2">
                  <a:lumMod val="50000"/>
                </a:schemeClr>
              </a:buClr>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Semat.tums.ac.ir/</a:t>
            </a:r>
            <a:r>
              <a:rPr lang="en-US" sz="2000" b="1" dirty="0" err="1" smtClean="0">
                <a:latin typeface="Times New Roman" panose="02020603050405020304" pitchFamily="18" charset="0"/>
                <a:cs typeface="Times New Roman" panose="02020603050405020304" pitchFamily="18" charset="0"/>
              </a:rPr>
              <a:t>rds</a:t>
            </a:r>
            <a:r>
              <a:rPr lang="en-US" sz="2000" b="1" dirty="0" smtClean="0">
                <a:latin typeface="Times New Roman" panose="02020603050405020304" pitchFamily="18" charset="0"/>
                <a:cs typeface="Times New Roman" panose="02020603050405020304" pitchFamily="18" charset="0"/>
              </a:rPr>
              <a:t>/</a:t>
            </a:r>
          </a:p>
          <a:p>
            <a:pPr marL="342900" indent="-342900">
              <a:buClr>
                <a:schemeClr val="accent2">
                  <a:lumMod val="50000"/>
                </a:schemeClr>
              </a:buClr>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Dl.nlai.ir</a:t>
            </a:r>
          </a:p>
          <a:p>
            <a:pPr marL="342900" indent="-342900">
              <a:buClr>
                <a:schemeClr val="accent2">
                  <a:lumMod val="50000"/>
                </a:schemeClr>
              </a:buCl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a:t>
            </a:r>
            <a:r>
              <a:rPr lang="en-US" sz="2000" b="1" dirty="0" smtClean="0">
                <a:latin typeface="Times New Roman" panose="02020603050405020304" pitchFamily="18" charset="0"/>
                <a:cs typeface="Times New Roman" panose="02020603050405020304" pitchFamily="18" charset="0"/>
              </a:rPr>
              <a:t>edlib.ir</a:t>
            </a:r>
            <a:endParaRPr lang="fa-IR" sz="2000" b="1"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017" t="19484"/>
          <a:stretch/>
        </p:blipFill>
        <p:spPr>
          <a:xfrm>
            <a:off x="6094412" y="2420888"/>
            <a:ext cx="4089276" cy="2975620"/>
          </a:xfrm>
          <a:prstGeom prst="rect">
            <a:avLst/>
          </a:prstGeom>
        </p:spPr>
      </p:pic>
      <p:cxnSp>
        <p:nvCxnSpPr>
          <p:cNvPr id="5" name="Straight Connector 4"/>
          <p:cNvCxnSpPr/>
          <p:nvPr/>
        </p:nvCxnSpPr>
        <p:spPr>
          <a:xfrm>
            <a:off x="2061964" y="1556792"/>
            <a:ext cx="820891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spTree>
    <p:extLst>
      <p:ext uri="{BB962C8B-B14F-4D97-AF65-F5344CB8AC3E}">
        <p14:creationId xmlns:p14="http://schemas.microsoft.com/office/powerpoint/2010/main" val="118365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404664"/>
            <a:ext cx="10157354" cy="852512"/>
          </a:xfrm>
        </p:spPr>
        <p:txBody>
          <a:bodyPr/>
          <a:lstStyle/>
          <a:p>
            <a:pPr algn="ctr"/>
            <a:r>
              <a:rPr lang="fa-IR" dirty="0" smtClean="0">
                <a:cs typeface="B Titr" panose="00000700000000000000" pitchFamily="2" charset="-78"/>
              </a:rPr>
              <a:t>نکاتی در نوشتن بررسی متون</a:t>
            </a:r>
            <a:endParaRPr lang="en-US" dirty="0">
              <a:cs typeface="B Titr" panose="00000700000000000000" pitchFamily="2" charset="-78"/>
            </a:endParaRPr>
          </a:p>
        </p:txBody>
      </p:sp>
      <p:sp>
        <p:nvSpPr>
          <p:cNvPr id="4" name="Content Placeholder 3"/>
          <p:cNvSpPr>
            <a:spLocks noGrp="1"/>
          </p:cNvSpPr>
          <p:nvPr>
            <p:ph sz="half" idx="2"/>
          </p:nvPr>
        </p:nvSpPr>
        <p:spPr>
          <a:xfrm>
            <a:off x="837828" y="1838920"/>
            <a:ext cx="10657184" cy="4470400"/>
          </a:xfrm>
        </p:spPr>
        <p:txBody>
          <a:bodyPr>
            <a:normAutofit fontScale="92500" lnSpcReduction="10000"/>
          </a:bodyPr>
          <a:lstStyle/>
          <a:p>
            <a:pPr algn="justLow" rtl="1">
              <a:buClr>
                <a:schemeClr val="accent2">
                  <a:lumMod val="50000"/>
                </a:schemeClr>
              </a:buClr>
              <a:buFont typeface="Wingdings" panose="05000000000000000000" pitchFamily="2" charset="2"/>
              <a:buChar char="q"/>
            </a:pPr>
            <a:r>
              <a:rPr lang="fa-IR" dirty="0" smtClean="0"/>
              <a:t>مطالعاتی </a:t>
            </a:r>
            <a:r>
              <a:rPr lang="fa-IR" dirty="0"/>
              <a:t>که مرتبط با موضوع </a:t>
            </a:r>
            <a:r>
              <a:rPr lang="fa-IR" dirty="0" smtClean="0"/>
              <a:t>مورد بررسی می‌باشد </a:t>
            </a:r>
            <a:r>
              <a:rPr lang="fa-IR" dirty="0"/>
              <a:t>ارائه </a:t>
            </a:r>
            <a:r>
              <a:rPr lang="fa-IR" dirty="0" smtClean="0"/>
              <a:t>شود.</a:t>
            </a:r>
          </a:p>
          <a:p>
            <a:pPr algn="justLow" rtl="1">
              <a:buClr>
                <a:schemeClr val="accent2">
                  <a:lumMod val="50000"/>
                </a:schemeClr>
              </a:buClr>
              <a:buFont typeface="Wingdings" panose="05000000000000000000" pitchFamily="2" charset="2"/>
              <a:buChar char="q"/>
            </a:pPr>
            <a:r>
              <a:rPr lang="fa-IR" dirty="0" smtClean="0"/>
              <a:t>مطالعات قدیمی استفاده نشود.</a:t>
            </a:r>
          </a:p>
          <a:p>
            <a:pPr algn="justLow" rtl="1">
              <a:buClr>
                <a:schemeClr val="accent2">
                  <a:lumMod val="50000"/>
                </a:schemeClr>
              </a:buClr>
              <a:buFont typeface="Wingdings" panose="05000000000000000000" pitchFamily="2" charset="2"/>
              <a:buChar char="q"/>
            </a:pPr>
            <a:r>
              <a:rPr lang="fa-IR" dirty="0" smtClean="0"/>
              <a:t>به نام نویسنده، زمان، عنوان یا موضوع تحقیق، محل </a:t>
            </a:r>
            <a:r>
              <a:rPr lang="fa-IR" dirty="0"/>
              <a:t>انجام </a:t>
            </a:r>
            <a:r>
              <a:rPr lang="fa-IR" dirty="0" smtClean="0"/>
              <a:t>تحقیق، تعداد نمونه، </a:t>
            </a:r>
            <a:r>
              <a:rPr lang="fa-IR" dirty="0"/>
              <a:t>ابزار استفاده شده و نیز </a:t>
            </a:r>
            <a:r>
              <a:rPr lang="fa-IR" dirty="0" smtClean="0"/>
              <a:t>نتایج اشاره شود.</a:t>
            </a:r>
          </a:p>
          <a:p>
            <a:pPr algn="justLow" rtl="1">
              <a:buClr>
                <a:schemeClr val="accent2">
                  <a:lumMod val="50000"/>
                </a:schemeClr>
              </a:buClr>
              <a:buFont typeface="Wingdings" panose="05000000000000000000" pitchFamily="2" charset="2"/>
              <a:buChar char="q"/>
            </a:pPr>
            <a:r>
              <a:rPr lang="fa-IR" dirty="0" smtClean="0"/>
              <a:t>اگر </a:t>
            </a:r>
            <a:r>
              <a:rPr lang="fa-IR" dirty="0"/>
              <a:t>در پیش نویس طرح تحقیقاتی </a:t>
            </a:r>
            <a:r>
              <a:rPr lang="fa-IR" dirty="0" smtClean="0"/>
              <a:t>قسمت خاصی برای </a:t>
            </a:r>
            <a:r>
              <a:rPr lang="fa-IR" dirty="0"/>
              <a:t>نوشتن بررسی متون </a:t>
            </a:r>
            <a:r>
              <a:rPr lang="fa-IR" dirty="0" smtClean="0"/>
              <a:t>در </a:t>
            </a:r>
            <a:r>
              <a:rPr lang="fa-IR" dirty="0"/>
              <a:t>نظر گرفته نشده باشد باید </a:t>
            </a:r>
            <a:r>
              <a:rPr lang="fa-IR" dirty="0" smtClean="0"/>
              <a:t>متون مرتبط را </a:t>
            </a:r>
            <a:r>
              <a:rPr lang="fa-IR" dirty="0"/>
              <a:t>در قسمت </a:t>
            </a:r>
            <a:r>
              <a:rPr lang="fa-IR" dirty="0" smtClean="0"/>
              <a:t>«اقدامات </a:t>
            </a:r>
            <a:r>
              <a:rPr lang="fa-IR" dirty="0"/>
              <a:t>انجام </a:t>
            </a:r>
            <a:r>
              <a:rPr lang="fa-IR" dirty="0" smtClean="0"/>
              <a:t>شده» در </a:t>
            </a:r>
            <a:r>
              <a:rPr lang="fa-IR" dirty="0"/>
              <a:t>بیان مسئله </a:t>
            </a:r>
            <a:r>
              <a:rPr lang="fa-IR" dirty="0" smtClean="0"/>
              <a:t>آورده شود.</a:t>
            </a:r>
          </a:p>
          <a:p>
            <a:pPr algn="justLow" rtl="1">
              <a:buClr>
                <a:schemeClr val="accent2">
                  <a:lumMod val="50000"/>
                </a:schemeClr>
              </a:buClr>
              <a:buFont typeface="Wingdings" panose="05000000000000000000" pitchFamily="2" charset="2"/>
              <a:buChar char="q"/>
            </a:pPr>
            <a:r>
              <a:rPr lang="fa-IR" dirty="0"/>
              <a:t>با توجه به فراوانی تحقیقات، وفور منابع موجود و توانایی متفاوت محققین در </a:t>
            </a:r>
            <a:r>
              <a:rPr lang="fa-IR" dirty="0" smtClean="0"/>
              <a:t>رعایت استراتژی های جستجو، از </a:t>
            </a:r>
            <a:r>
              <a:rPr lang="fa-IR" dirty="0"/>
              <a:t>نوشتن عباراتی نظیر «تاکنون هیچ تحقیقی در این زمینه اجرا نشده است» خودداری شود و عبارت دیگری مانند «مطالعات زیادی در این زمینه انجام نشده است» استفاده گردد.</a:t>
            </a:r>
            <a:endParaRPr lang="en-US" dirty="0"/>
          </a:p>
          <a:p>
            <a:pPr marL="0" indent="0" algn="r" rtl="1">
              <a:buNone/>
            </a:pPr>
            <a:endParaRPr lang="en-US" dirty="0"/>
          </a:p>
        </p:txBody>
      </p:sp>
      <p:cxnSp>
        <p:nvCxnSpPr>
          <p:cNvPr id="5" name="Straight Connector 4"/>
          <p:cNvCxnSpPr/>
          <p:nvPr/>
        </p:nvCxnSpPr>
        <p:spPr>
          <a:xfrm>
            <a:off x="2277988" y="1556792"/>
            <a:ext cx="820891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spTree>
    <p:extLst>
      <p:ext uri="{BB962C8B-B14F-4D97-AF65-F5344CB8AC3E}">
        <p14:creationId xmlns:p14="http://schemas.microsoft.com/office/powerpoint/2010/main" val="78106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6244F0E-E7B6-4A04-8DC8-B38361AF9B9D}"/>
              </a:ext>
            </a:extLst>
          </p:cNvPr>
          <p:cNvSpPr>
            <a:spLocks noGrp="1"/>
          </p:cNvSpPr>
          <p:nvPr>
            <p:ph type="title"/>
          </p:nvPr>
        </p:nvSpPr>
        <p:spPr/>
        <p:txBody>
          <a:bodyPr/>
          <a:lstStyle/>
          <a:p>
            <a:r>
              <a:rPr lang="en-US" dirty="0"/>
              <a:t>Slide 1</a:t>
            </a:r>
          </a:p>
        </p:txBody>
      </p:sp>
      <p:sp>
        <p:nvSpPr>
          <p:cNvPr id="50" name="TextBox 49"/>
          <p:cNvSpPr txBox="1"/>
          <p:nvPr/>
        </p:nvSpPr>
        <p:spPr>
          <a:xfrm>
            <a:off x="1523603" y="6426333"/>
            <a:ext cx="9141619" cy="600008"/>
          </a:xfrm>
          <a:prstGeom prst="rect">
            <a:avLst/>
          </a:prstGeom>
          <a:noFill/>
        </p:spPr>
        <p:txBody>
          <a:bodyPr wrap="square" rtlCol="0">
            <a:spAutoFit/>
          </a:bodyPr>
          <a:lstStyle/>
          <a:p>
            <a:pPr algn="ctr"/>
            <a:r>
              <a:rPr lang="en-US" sz="1100" dirty="0">
                <a:solidFill>
                  <a:srgbClr val="B2B2B2"/>
                </a:solidFill>
                <a:cs typeface="Arial"/>
              </a:rPr>
              <a:t>When scaling, group all elements to be scaled. Scale as needed. Use the “Increase Font Size,” “Decrease Font Size” buttons or manually change the font size for the editable text. Delete unwanted elements. Change the line weight of the circles or connecting bars as needed.</a:t>
            </a:r>
          </a:p>
        </p:txBody>
      </p:sp>
      <p:sp>
        <p:nvSpPr>
          <p:cNvPr id="6" name="Text Placeholder 5">
            <a:extLst>
              <a:ext uri="{FF2B5EF4-FFF2-40B4-BE49-F238E27FC236}">
                <a16:creationId xmlns="" xmlns:a16="http://schemas.microsoft.com/office/drawing/2014/main" id="{9AC6757E-BE18-477E-893D-3D8A1C30EB7C}"/>
              </a:ext>
            </a:extLst>
          </p:cNvPr>
          <p:cNvSpPr>
            <a:spLocks noGrp="1"/>
          </p:cNvSpPr>
          <p:nvPr>
            <p:ph type="body" sz="quarter" idx="11"/>
          </p:nvPr>
        </p:nvSpPr>
        <p:spPr>
          <a:xfrm>
            <a:off x="0" y="260648"/>
            <a:ext cx="2349996" cy="618324"/>
          </a:xfrm>
        </p:spPr>
        <p:txBody>
          <a:bodyPr/>
          <a:lstStyle/>
          <a:p>
            <a:pPr algn="l">
              <a:lnSpc>
                <a:spcPct val="150000"/>
              </a:lnSpc>
            </a:pPr>
            <a:r>
              <a:rPr lang="fa-IR" sz="3200" b="1" dirty="0">
                <a:solidFill>
                  <a:schemeClr val="accent2">
                    <a:lumMod val="50000"/>
                  </a:schemeClr>
                </a:solidFill>
                <a:cs typeface="B Titr" panose="00000700000000000000" pitchFamily="2" charset="-78"/>
              </a:rPr>
              <a:t>انتخاب عنوان</a:t>
            </a:r>
            <a:endParaRPr lang="en-US" sz="3200" b="1" dirty="0">
              <a:solidFill>
                <a:schemeClr val="accent2">
                  <a:lumMod val="50000"/>
                </a:schemeClr>
              </a:solidFill>
              <a:cs typeface="B Titr" panose="00000700000000000000" pitchFamily="2" charset="-78"/>
            </a:endParaRPr>
          </a:p>
        </p:txBody>
      </p:sp>
      <p:sp>
        <p:nvSpPr>
          <p:cNvPr id="19" name="Text Placeholder 18">
            <a:extLst>
              <a:ext uri="{FF2B5EF4-FFF2-40B4-BE49-F238E27FC236}">
                <a16:creationId xmlns="" xmlns:a16="http://schemas.microsoft.com/office/drawing/2014/main" id="{52EB61DF-E041-4E82-9590-5ABB7F4EDEC4}"/>
              </a:ext>
            </a:extLst>
          </p:cNvPr>
          <p:cNvSpPr>
            <a:spLocks noGrp="1"/>
          </p:cNvSpPr>
          <p:nvPr>
            <p:ph type="body" sz="quarter" idx="13"/>
          </p:nvPr>
        </p:nvSpPr>
        <p:spPr/>
        <p:txBody>
          <a:bodyPr/>
          <a:lstStyle/>
          <a:p>
            <a:pPr>
              <a:lnSpc>
                <a:spcPct val="150000"/>
              </a:lnSpc>
            </a:pPr>
            <a:r>
              <a:rPr lang="fa-IR" b="1" dirty="0"/>
              <a:t>بیان مسئله</a:t>
            </a:r>
            <a:endParaRPr lang="en-US" b="1" dirty="0"/>
          </a:p>
        </p:txBody>
      </p:sp>
      <p:sp>
        <p:nvSpPr>
          <p:cNvPr id="21" name="Text Placeholder 20">
            <a:extLst>
              <a:ext uri="{FF2B5EF4-FFF2-40B4-BE49-F238E27FC236}">
                <a16:creationId xmlns="" xmlns:a16="http://schemas.microsoft.com/office/drawing/2014/main" id="{3227897A-9DA0-468D-BC1B-043E231382F4}"/>
              </a:ext>
            </a:extLst>
          </p:cNvPr>
          <p:cNvSpPr>
            <a:spLocks noGrp="1"/>
          </p:cNvSpPr>
          <p:nvPr>
            <p:ph type="body" sz="quarter" idx="15"/>
          </p:nvPr>
        </p:nvSpPr>
        <p:spPr/>
        <p:txBody>
          <a:bodyPr/>
          <a:lstStyle/>
          <a:p>
            <a:pPr>
              <a:lnSpc>
                <a:spcPct val="150000"/>
              </a:lnSpc>
            </a:pPr>
            <a:r>
              <a:rPr lang="fa-IR" b="1" dirty="0"/>
              <a:t>بررسی متون</a:t>
            </a:r>
            <a:endParaRPr lang="en-US" b="1" dirty="0"/>
          </a:p>
        </p:txBody>
      </p:sp>
      <p:sp>
        <p:nvSpPr>
          <p:cNvPr id="23" name="Text Placeholder 22">
            <a:extLst>
              <a:ext uri="{FF2B5EF4-FFF2-40B4-BE49-F238E27FC236}">
                <a16:creationId xmlns="" xmlns:a16="http://schemas.microsoft.com/office/drawing/2014/main" id="{16B1E823-8644-4D6B-93C8-31008C7C66EF}"/>
              </a:ext>
            </a:extLst>
          </p:cNvPr>
          <p:cNvSpPr>
            <a:spLocks noGrp="1"/>
          </p:cNvSpPr>
          <p:nvPr>
            <p:ph type="body" sz="quarter" idx="17"/>
          </p:nvPr>
        </p:nvSpPr>
        <p:spPr/>
        <p:txBody>
          <a:bodyPr/>
          <a:lstStyle/>
          <a:p>
            <a:pPr>
              <a:lnSpc>
                <a:spcPct val="150000"/>
              </a:lnSpc>
            </a:pPr>
            <a:r>
              <a:rPr lang="fa-IR" b="1" dirty="0"/>
              <a:t>اهداف</a:t>
            </a:r>
            <a:endParaRPr lang="en-US" sz="1799" b="1" dirty="0"/>
          </a:p>
        </p:txBody>
      </p:sp>
      <p:sp>
        <p:nvSpPr>
          <p:cNvPr id="25" name="Text Placeholder 24">
            <a:extLst>
              <a:ext uri="{FF2B5EF4-FFF2-40B4-BE49-F238E27FC236}">
                <a16:creationId xmlns="" xmlns:a16="http://schemas.microsoft.com/office/drawing/2014/main" id="{0DDD301C-2B86-4C4B-B95E-569A94185267}"/>
              </a:ext>
            </a:extLst>
          </p:cNvPr>
          <p:cNvSpPr>
            <a:spLocks noGrp="1"/>
          </p:cNvSpPr>
          <p:nvPr>
            <p:ph type="body" sz="quarter" idx="19"/>
          </p:nvPr>
        </p:nvSpPr>
        <p:spPr/>
        <p:txBody>
          <a:bodyPr/>
          <a:lstStyle/>
          <a:p>
            <a:pPr>
              <a:lnSpc>
                <a:spcPct val="150000"/>
              </a:lnSpc>
            </a:pPr>
            <a:r>
              <a:rPr lang="fa-IR" b="1" dirty="0"/>
              <a:t>روش اجرا</a:t>
            </a:r>
            <a:endParaRPr lang="en-US" b="1" dirty="0"/>
          </a:p>
        </p:txBody>
      </p:sp>
      <p:sp>
        <p:nvSpPr>
          <p:cNvPr id="27" name="Text Placeholder 26">
            <a:extLst>
              <a:ext uri="{FF2B5EF4-FFF2-40B4-BE49-F238E27FC236}">
                <a16:creationId xmlns="" xmlns:a16="http://schemas.microsoft.com/office/drawing/2014/main" id="{9B8FADBF-386E-44AF-9B96-7576396AB6ED}"/>
              </a:ext>
            </a:extLst>
          </p:cNvPr>
          <p:cNvSpPr>
            <a:spLocks noGrp="1"/>
          </p:cNvSpPr>
          <p:nvPr>
            <p:ph type="body" sz="quarter" idx="21"/>
          </p:nvPr>
        </p:nvSpPr>
        <p:spPr>
          <a:xfrm>
            <a:off x="10665222" y="506896"/>
            <a:ext cx="1410762" cy="618324"/>
          </a:xfrm>
        </p:spPr>
        <p:txBody>
          <a:bodyPr/>
          <a:lstStyle/>
          <a:p>
            <a:pPr>
              <a:lnSpc>
                <a:spcPct val="150000"/>
              </a:lnSpc>
            </a:pPr>
            <a:r>
              <a:rPr lang="fa-IR" b="1" dirty="0"/>
              <a:t>تجزیه و تحلیل</a:t>
            </a:r>
            <a:endParaRPr lang="en-US" b="1" dirty="0"/>
          </a:p>
        </p:txBody>
      </p:sp>
      <p:sp>
        <p:nvSpPr>
          <p:cNvPr id="29" name="Text Placeholder 28">
            <a:extLst>
              <a:ext uri="{FF2B5EF4-FFF2-40B4-BE49-F238E27FC236}">
                <a16:creationId xmlns="" xmlns:a16="http://schemas.microsoft.com/office/drawing/2014/main" id="{38B3B42E-3E1D-4013-BE03-4749FB3E46D9}"/>
              </a:ext>
            </a:extLst>
          </p:cNvPr>
          <p:cNvSpPr>
            <a:spLocks noGrp="1"/>
          </p:cNvSpPr>
          <p:nvPr>
            <p:ph type="body" sz="quarter" idx="23"/>
          </p:nvPr>
        </p:nvSpPr>
        <p:spPr>
          <a:xfrm>
            <a:off x="7390556" y="3554437"/>
            <a:ext cx="3444304" cy="2682875"/>
          </a:xfrm>
        </p:spPr>
        <p:txBody>
          <a:bodyPr>
            <a:normAutofit/>
          </a:bodyPr>
          <a:lstStyle/>
          <a:p>
            <a:pPr algn="r" rtl="1">
              <a:lnSpc>
                <a:spcPct val="100000"/>
              </a:lnSpc>
              <a:buClr>
                <a:schemeClr val="bg1"/>
              </a:buClr>
              <a:buFont typeface="Wingdings" panose="05000000000000000000" pitchFamily="2" charset="2"/>
              <a:buChar char="Ø"/>
            </a:pPr>
            <a:r>
              <a:rPr lang="fa-IR" sz="2800" dirty="0" smtClean="0">
                <a:cs typeface="B Titr" panose="00000700000000000000" pitchFamily="2" charset="-78"/>
              </a:rPr>
              <a:t>تحقیق چیست؟</a:t>
            </a:r>
            <a:endParaRPr lang="fa-IR" sz="2800" dirty="0">
              <a:cs typeface="B Titr" panose="00000700000000000000" pitchFamily="2" charset="-78"/>
            </a:endParaRPr>
          </a:p>
          <a:p>
            <a:pPr algn="r" rtl="1">
              <a:lnSpc>
                <a:spcPct val="100000"/>
              </a:lnSpc>
              <a:buClr>
                <a:schemeClr val="bg1"/>
              </a:buClr>
              <a:buFont typeface="Wingdings" panose="05000000000000000000" pitchFamily="2" charset="2"/>
              <a:buChar char="Ø"/>
            </a:pPr>
            <a:r>
              <a:rPr lang="fa-IR" sz="2800" dirty="0" smtClean="0">
                <a:cs typeface="B Titr" panose="00000700000000000000" pitchFamily="2" charset="-78"/>
              </a:rPr>
              <a:t>انواع تحقیق</a:t>
            </a:r>
          </a:p>
          <a:p>
            <a:pPr algn="r" rtl="1">
              <a:lnSpc>
                <a:spcPct val="100000"/>
              </a:lnSpc>
              <a:buClr>
                <a:schemeClr val="bg1"/>
              </a:buClr>
              <a:buFont typeface="Wingdings" panose="05000000000000000000" pitchFamily="2" charset="2"/>
              <a:buChar char="Ø"/>
            </a:pPr>
            <a:r>
              <a:rPr lang="fa-IR" sz="2800" dirty="0" smtClean="0">
                <a:cs typeface="B Titr" panose="00000700000000000000" pitchFamily="2" charset="-78"/>
              </a:rPr>
              <a:t>سوال تحقیق</a:t>
            </a:r>
          </a:p>
          <a:p>
            <a:pPr marL="0" indent="0" algn="ctr" rtl="1">
              <a:buNone/>
            </a:pPr>
            <a:endParaRPr lang="en-US" sz="3200" dirty="0">
              <a:cs typeface="B Titr" panose="00000700000000000000" pitchFamily="2" charset="-78"/>
            </a:endParaRPr>
          </a:p>
        </p:txBody>
      </p:sp>
      <p:sp>
        <p:nvSpPr>
          <p:cNvPr id="4" name="Freeform 18" descr="Icon of flow chart"/>
          <p:cNvSpPr>
            <a:spLocks/>
          </p:cNvSpPr>
          <p:nvPr/>
        </p:nvSpPr>
        <p:spPr bwMode="auto">
          <a:xfrm>
            <a:off x="6726869" y="1713394"/>
            <a:ext cx="941542" cy="596907"/>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2">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dirty="0"/>
          </a:p>
        </p:txBody>
      </p:sp>
      <p:sp>
        <p:nvSpPr>
          <p:cNvPr id="5" name="Freeform 71" descr="Icon of gears"/>
          <p:cNvSpPr>
            <a:spLocks noEditPoints="1"/>
          </p:cNvSpPr>
          <p:nvPr/>
        </p:nvSpPr>
        <p:spPr bwMode="auto">
          <a:xfrm>
            <a:off x="2484580" y="1649550"/>
            <a:ext cx="827954" cy="812899"/>
          </a:xfrm>
          <a:custGeom>
            <a:avLst/>
            <a:gdLst/>
            <a:ahLst/>
            <a:cxnLst>
              <a:cxn ang="0">
                <a:pos x="2762" y="601"/>
              </a:cxn>
              <a:cxn ang="0">
                <a:pos x="2283" y="0"/>
              </a:cxn>
              <a:cxn ang="0">
                <a:pos x="1262" y="325"/>
              </a:cxn>
              <a:cxn ang="0">
                <a:pos x="1219" y="1087"/>
              </a:cxn>
              <a:cxn ang="0">
                <a:pos x="1440" y="1801"/>
              </a:cxn>
              <a:cxn ang="0">
                <a:pos x="1919" y="2402"/>
              </a:cxn>
              <a:cxn ang="0">
                <a:pos x="2940" y="2077"/>
              </a:cxn>
              <a:cxn ang="0">
                <a:pos x="2983" y="1315"/>
              </a:cxn>
              <a:cxn ang="0">
                <a:pos x="2058" y="1619"/>
              </a:cxn>
              <a:cxn ang="0">
                <a:pos x="1957" y="1595"/>
              </a:cxn>
              <a:cxn ang="0">
                <a:pos x="1866" y="1549"/>
              </a:cxn>
              <a:cxn ang="0">
                <a:pos x="1790" y="1483"/>
              </a:cxn>
              <a:cxn ang="0">
                <a:pos x="1732" y="1401"/>
              </a:cxn>
              <a:cxn ang="0">
                <a:pos x="1694" y="1306"/>
              </a:cxn>
              <a:cxn ang="0">
                <a:pos x="1681" y="1201"/>
              </a:cxn>
              <a:cxn ang="0">
                <a:pos x="1690" y="1117"/>
              </a:cxn>
              <a:cxn ang="0">
                <a:pos x="1723" y="1019"/>
              </a:cxn>
              <a:cxn ang="0">
                <a:pos x="1777" y="935"/>
              </a:cxn>
              <a:cxn ang="0">
                <a:pos x="1850" y="865"/>
              </a:cxn>
              <a:cxn ang="0">
                <a:pos x="1937" y="814"/>
              </a:cxn>
              <a:cxn ang="0">
                <a:pos x="2037" y="786"/>
              </a:cxn>
              <a:cxn ang="0">
                <a:pos x="2122" y="782"/>
              </a:cxn>
              <a:cxn ang="0">
                <a:pos x="2225" y="801"/>
              </a:cxn>
              <a:cxn ang="0">
                <a:pos x="2318" y="842"/>
              </a:cxn>
              <a:cxn ang="0">
                <a:pos x="2397" y="905"/>
              </a:cxn>
              <a:cxn ang="0">
                <a:pos x="2460" y="984"/>
              </a:cxn>
              <a:cxn ang="0">
                <a:pos x="2501" y="1077"/>
              </a:cxn>
              <a:cxn ang="0">
                <a:pos x="2520" y="1179"/>
              </a:cxn>
              <a:cxn ang="0">
                <a:pos x="2516" y="1265"/>
              </a:cxn>
              <a:cxn ang="0">
                <a:pos x="2488" y="1365"/>
              </a:cxn>
              <a:cxn ang="0">
                <a:pos x="2437" y="1452"/>
              </a:cxn>
              <a:cxn ang="0">
                <a:pos x="2367" y="1525"/>
              </a:cxn>
              <a:cxn ang="0">
                <a:pos x="2283" y="1579"/>
              </a:cxn>
              <a:cxn ang="0">
                <a:pos x="2185" y="1612"/>
              </a:cxn>
              <a:cxn ang="0">
                <a:pos x="2101" y="1621"/>
              </a:cxn>
              <a:cxn ang="0">
                <a:pos x="1250" y="1981"/>
              </a:cxn>
              <a:cxn ang="0">
                <a:pos x="630" y="1776"/>
              </a:cxn>
              <a:cxn ang="0">
                <a:pos x="337" y="2137"/>
              </a:cxn>
              <a:cxn ang="0">
                <a:pos x="189" y="2567"/>
              </a:cxn>
              <a:cxn ang="0">
                <a:pos x="210" y="3034"/>
              </a:cxn>
              <a:cxn ang="0">
                <a:pos x="830" y="3240"/>
              </a:cxn>
              <a:cxn ang="0">
                <a:pos x="1123" y="2880"/>
              </a:cxn>
              <a:cxn ang="0">
                <a:pos x="1270" y="2450"/>
              </a:cxn>
              <a:cxn ang="0">
                <a:pos x="684" y="2676"/>
              </a:cxn>
              <a:cxn ang="0">
                <a:pos x="609" y="2640"/>
              </a:cxn>
              <a:cxn ang="0">
                <a:pos x="561" y="2575"/>
              </a:cxn>
              <a:cxn ang="0">
                <a:pos x="548" y="2508"/>
              </a:cxn>
              <a:cxn ang="0">
                <a:pos x="568" y="2427"/>
              </a:cxn>
              <a:cxn ang="0">
                <a:pos x="623" y="2366"/>
              </a:cxn>
              <a:cxn ang="0">
                <a:pos x="701" y="2338"/>
              </a:cxn>
              <a:cxn ang="0">
                <a:pos x="769" y="2345"/>
              </a:cxn>
              <a:cxn ang="0">
                <a:pos x="839" y="2388"/>
              </a:cxn>
              <a:cxn ang="0">
                <a:pos x="882" y="2458"/>
              </a:cxn>
              <a:cxn ang="0">
                <a:pos x="888" y="2526"/>
              </a:cxn>
              <a:cxn ang="0">
                <a:pos x="861" y="2604"/>
              </a:cxn>
              <a:cxn ang="0">
                <a:pos x="800" y="2658"/>
              </a:cxn>
              <a:cxn ang="0">
                <a:pos x="718" y="2679"/>
              </a:cxn>
            </a:cxnLst>
            <a:rect l="0" t="0" r="r" b="b"/>
            <a:pathLst>
              <a:path w="3300" h="3240">
                <a:moveTo>
                  <a:pt x="2988" y="1104"/>
                </a:moveTo>
                <a:lnTo>
                  <a:pt x="3300" y="1002"/>
                </a:lnTo>
                <a:lnTo>
                  <a:pt x="3193" y="674"/>
                </a:lnTo>
                <a:lnTo>
                  <a:pt x="2881" y="775"/>
                </a:lnTo>
                <a:lnTo>
                  <a:pt x="2762" y="601"/>
                </a:lnTo>
                <a:lnTo>
                  <a:pt x="2954" y="336"/>
                </a:lnTo>
                <a:lnTo>
                  <a:pt x="2674" y="133"/>
                </a:lnTo>
                <a:lnTo>
                  <a:pt x="2482" y="398"/>
                </a:lnTo>
                <a:lnTo>
                  <a:pt x="2283" y="327"/>
                </a:lnTo>
                <a:lnTo>
                  <a:pt x="2283" y="0"/>
                </a:lnTo>
                <a:lnTo>
                  <a:pt x="1937" y="0"/>
                </a:lnTo>
                <a:lnTo>
                  <a:pt x="1937" y="327"/>
                </a:lnTo>
                <a:lnTo>
                  <a:pt x="1734" y="387"/>
                </a:lnTo>
                <a:lnTo>
                  <a:pt x="1542" y="121"/>
                </a:lnTo>
                <a:lnTo>
                  <a:pt x="1262" y="325"/>
                </a:lnTo>
                <a:lnTo>
                  <a:pt x="1454" y="591"/>
                </a:lnTo>
                <a:lnTo>
                  <a:pt x="1326" y="758"/>
                </a:lnTo>
                <a:lnTo>
                  <a:pt x="1014" y="657"/>
                </a:lnTo>
                <a:lnTo>
                  <a:pt x="907" y="985"/>
                </a:lnTo>
                <a:lnTo>
                  <a:pt x="1219" y="1087"/>
                </a:lnTo>
                <a:lnTo>
                  <a:pt x="1214" y="1298"/>
                </a:lnTo>
                <a:lnTo>
                  <a:pt x="902" y="1399"/>
                </a:lnTo>
                <a:lnTo>
                  <a:pt x="1009" y="1728"/>
                </a:lnTo>
                <a:lnTo>
                  <a:pt x="1321" y="1627"/>
                </a:lnTo>
                <a:lnTo>
                  <a:pt x="1440" y="1801"/>
                </a:lnTo>
                <a:lnTo>
                  <a:pt x="1248" y="2066"/>
                </a:lnTo>
                <a:lnTo>
                  <a:pt x="1526" y="2269"/>
                </a:lnTo>
                <a:lnTo>
                  <a:pt x="1720" y="2004"/>
                </a:lnTo>
                <a:lnTo>
                  <a:pt x="1919" y="2075"/>
                </a:lnTo>
                <a:lnTo>
                  <a:pt x="1919" y="2402"/>
                </a:lnTo>
                <a:lnTo>
                  <a:pt x="2265" y="2403"/>
                </a:lnTo>
                <a:lnTo>
                  <a:pt x="2265" y="2075"/>
                </a:lnTo>
                <a:lnTo>
                  <a:pt x="2467" y="2015"/>
                </a:lnTo>
                <a:lnTo>
                  <a:pt x="2660" y="2281"/>
                </a:lnTo>
                <a:lnTo>
                  <a:pt x="2940" y="2077"/>
                </a:lnTo>
                <a:lnTo>
                  <a:pt x="2747" y="1811"/>
                </a:lnTo>
                <a:lnTo>
                  <a:pt x="2876" y="1645"/>
                </a:lnTo>
                <a:lnTo>
                  <a:pt x="3188" y="1746"/>
                </a:lnTo>
                <a:lnTo>
                  <a:pt x="3295" y="1416"/>
                </a:lnTo>
                <a:lnTo>
                  <a:pt x="2983" y="1315"/>
                </a:lnTo>
                <a:lnTo>
                  <a:pt x="2988" y="1104"/>
                </a:lnTo>
                <a:close/>
                <a:moveTo>
                  <a:pt x="2101" y="1621"/>
                </a:moveTo>
                <a:lnTo>
                  <a:pt x="2101" y="1621"/>
                </a:lnTo>
                <a:lnTo>
                  <a:pt x="2079" y="1620"/>
                </a:lnTo>
                <a:lnTo>
                  <a:pt x="2058" y="1619"/>
                </a:lnTo>
                <a:lnTo>
                  <a:pt x="2037" y="1616"/>
                </a:lnTo>
                <a:lnTo>
                  <a:pt x="2016" y="1612"/>
                </a:lnTo>
                <a:lnTo>
                  <a:pt x="1996" y="1608"/>
                </a:lnTo>
                <a:lnTo>
                  <a:pt x="1976" y="1601"/>
                </a:lnTo>
                <a:lnTo>
                  <a:pt x="1957" y="1595"/>
                </a:lnTo>
                <a:lnTo>
                  <a:pt x="1937" y="1588"/>
                </a:lnTo>
                <a:lnTo>
                  <a:pt x="1919" y="1579"/>
                </a:lnTo>
                <a:lnTo>
                  <a:pt x="1901" y="1570"/>
                </a:lnTo>
                <a:lnTo>
                  <a:pt x="1884" y="1560"/>
                </a:lnTo>
                <a:lnTo>
                  <a:pt x="1866" y="1549"/>
                </a:lnTo>
                <a:lnTo>
                  <a:pt x="1850" y="1538"/>
                </a:lnTo>
                <a:lnTo>
                  <a:pt x="1834" y="1525"/>
                </a:lnTo>
                <a:lnTo>
                  <a:pt x="1819" y="1512"/>
                </a:lnTo>
                <a:lnTo>
                  <a:pt x="1804" y="1498"/>
                </a:lnTo>
                <a:lnTo>
                  <a:pt x="1790" y="1483"/>
                </a:lnTo>
                <a:lnTo>
                  <a:pt x="1777" y="1468"/>
                </a:lnTo>
                <a:lnTo>
                  <a:pt x="1764" y="1452"/>
                </a:lnTo>
                <a:lnTo>
                  <a:pt x="1753" y="1436"/>
                </a:lnTo>
                <a:lnTo>
                  <a:pt x="1742" y="1418"/>
                </a:lnTo>
                <a:lnTo>
                  <a:pt x="1732" y="1401"/>
                </a:lnTo>
                <a:lnTo>
                  <a:pt x="1723" y="1383"/>
                </a:lnTo>
                <a:lnTo>
                  <a:pt x="1714" y="1365"/>
                </a:lnTo>
                <a:lnTo>
                  <a:pt x="1707" y="1345"/>
                </a:lnTo>
                <a:lnTo>
                  <a:pt x="1700" y="1326"/>
                </a:lnTo>
                <a:lnTo>
                  <a:pt x="1694" y="1306"/>
                </a:lnTo>
                <a:lnTo>
                  <a:pt x="1690" y="1286"/>
                </a:lnTo>
                <a:lnTo>
                  <a:pt x="1686" y="1265"/>
                </a:lnTo>
                <a:lnTo>
                  <a:pt x="1683" y="1244"/>
                </a:lnTo>
                <a:lnTo>
                  <a:pt x="1682" y="1223"/>
                </a:lnTo>
                <a:lnTo>
                  <a:pt x="1681" y="1201"/>
                </a:lnTo>
                <a:lnTo>
                  <a:pt x="1681" y="1201"/>
                </a:lnTo>
                <a:lnTo>
                  <a:pt x="1682" y="1179"/>
                </a:lnTo>
                <a:lnTo>
                  <a:pt x="1683" y="1158"/>
                </a:lnTo>
                <a:lnTo>
                  <a:pt x="1686" y="1137"/>
                </a:lnTo>
                <a:lnTo>
                  <a:pt x="1690" y="1117"/>
                </a:lnTo>
                <a:lnTo>
                  <a:pt x="1694" y="1096"/>
                </a:lnTo>
                <a:lnTo>
                  <a:pt x="1700" y="1077"/>
                </a:lnTo>
                <a:lnTo>
                  <a:pt x="1707" y="1057"/>
                </a:lnTo>
                <a:lnTo>
                  <a:pt x="1714" y="1037"/>
                </a:lnTo>
                <a:lnTo>
                  <a:pt x="1723" y="1019"/>
                </a:lnTo>
                <a:lnTo>
                  <a:pt x="1732" y="1001"/>
                </a:lnTo>
                <a:lnTo>
                  <a:pt x="1742" y="984"/>
                </a:lnTo>
                <a:lnTo>
                  <a:pt x="1753" y="966"/>
                </a:lnTo>
                <a:lnTo>
                  <a:pt x="1764" y="950"/>
                </a:lnTo>
                <a:lnTo>
                  <a:pt x="1777" y="935"/>
                </a:lnTo>
                <a:lnTo>
                  <a:pt x="1790" y="919"/>
                </a:lnTo>
                <a:lnTo>
                  <a:pt x="1804" y="905"/>
                </a:lnTo>
                <a:lnTo>
                  <a:pt x="1819" y="890"/>
                </a:lnTo>
                <a:lnTo>
                  <a:pt x="1834" y="877"/>
                </a:lnTo>
                <a:lnTo>
                  <a:pt x="1850" y="865"/>
                </a:lnTo>
                <a:lnTo>
                  <a:pt x="1866" y="853"/>
                </a:lnTo>
                <a:lnTo>
                  <a:pt x="1884" y="842"/>
                </a:lnTo>
                <a:lnTo>
                  <a:pt x="1901" y="833"/>
                </a:lnTo>
                <a:lnTo>
                  <a:pt x="1919" y="823"/>
                </a:lnTo>
                <a:lnTo>
                  <a:pt x="1937" y="814"/>
                </a:lnTo>
                <a:lnTo>
                  <a:pt x="1957" y="807"/>
                </a:lnTo>
                <a:lnTo>
                  <a:pt x="1976" y="801"/>
                </a:lnTo>
                <a:lnTo>
                  <a:pt x="1996" y="795"/>
                </a:lnTo>
                <a:lnTo>
                  <a:pt x="2016" y="790"/>
                </a:lnTo>
                <a:lnTo>
                  <a:pt x="2037" y="786"/>
                </a:lnTo>
                <a:lnTo>
                  <a:pt x="2058" y="783"/>
                </a:lnTo>
                <a:lnTo>
                  <a:pt x="2079" y="782"/>
                </a:lnTo>
                <a:lnTo>
                  <a:pt x="2101" y="781"/>
                </a:lnTo>
                <a:lnTo>
                  <a:pt x="2101" y="781"/>
                </a:lnTo>
                <a:lnTo>
                  <a:pt x="2122" y="782"/>
                </a:lnTo>
                <a:lnTo>
                  <a:pt x="2144" y="783"/>
                </a:lnTo>
                <a:lnTo>
                  <a:pt x="2165" y="786"/>
                </a:lnTo>
                <a:lnTo>
                  <a:pt x="2185" y="790"/>
                </a:lnTo>
                <a:lnTo>
                  <a:pt x="2206" y="795"/>
                </a:lnTo>
                <a:lnTo>
                  <a:pt x="2225" y="801"/>
                </a:lnTo>
                <a:lnTo>
                  <a:pt x="2245" y="807"/>
                </a:lnTo>
                <a:lnTo>
                  <a:pt x="2265" y="814"/>
                </a:lnTo>
                <a:lnTo>
                  <a:pt x="2283" y="823"/>
                </a:lnTo>
                <a:lnTo>
                  <a:pt x="2301" y="833"/>
                </a:lnTo>
                <a:lnTo>
                  <a:pt x="2318" y="842"/>
                </a:lnTo>
                <a:lnTo>
                  <a:pt x="2336" y="853"/>
                </a:lnTo>
                <a:lnTo>
                  <a:pt x="2352" y="865"/>
                </a:lnTo>
                <a:lnTo>
                  <a:pt x="2367" y="877"/>
                </a:lnTo>
                <a:lnTo>
                  <a:pt x="2383" y="890"/>
                </a:lnTo>
                <a:lnTo>
                  <a:pt x="2397" y="905"/>
                </a:lnTo>
                <a:lnTo>
                  <a:pt x="2412" y="919"/>
                </a:lnTo>
                <a:lnTo>
                  <a:pt x="2425" y="935"/>
                </a:lnTo>
                <a:lnTo>
                  <a:pt x="2437" y="950"/>
                </a:lnTo>
                <a:lnTo>
                  <a:pt x="2449" y="966"/>
                </a:lnTo>
                <a:lnTo>
                  <a:pt x="2460" y="984"/>
                </a:lnTo>
                <a:lnTo>
                  <a:pt x="2469" y="1001"/>
                </a:lnTo>
                <a:lnTo>
                  <a:pt x="2479" y="1019"/>
                </a:lnTo>
                <a:lnTo>
                  <a:pt x="2488" y="1037"/>
                </a:lnTo>
                <a:lnTo>
                  <a:pt x="2495" y="1057"/>
                </a:lnTo>
                <a:lnTo>
                  <a:pt x="2501" y="1077"/>
                </a:lnTo>
                <a:lnTo>
                  <a:pt x="2507" y="1096"/>
                </a:lnTo>
                <a:lnTo>
                  <a:pt x="2512" y="1117"/>
                </a:lnTo>
                <a:lnTo>
                  <a:pt x="2516" y="1137"/>
                </a:lnTo>
                <a:lnTo>
                  <a:pt x="2519" y="1158"/>
                </a:lnTo>
                <a:lnTo>
                  <a:pt x="2520" y="1179"/>
                </a:lnTo>
                <a:lnTo>
                  <a:pt x="2521" y="1201"/>
                </a:lnTo>
                <a:lnTo>
                  <a:pt x="2521" y="1201"/>
                </a:lnTo>
                <a:lnTo>
                  <a:pt x="2520" y="1223"/>
                </a:lnTo>
                <a:lnTo>
                  <a:pt x="2519" y="1244"/>
                </a:lnTo>
                <a:lnTo>
                  <a:pt x="2516" y="1265"/>
                </a:lnTo>
                <a:lnTo>
                  <a:pt x="2512" y="1286"/>
                </a:lnTo>
                <a:lnTo>
                  <a:pt x="2507" y="1306"/>
                </a:lnTo>
                <a:lnTo>
                  <a:pt x="2501" y="1326"/>
                </a:lnTo>
                <a:lnTo>
                  <a:pt x="2495" y="1345"/>
                </a:lnTo>
                <a:lnTo>
                  <a:pt x="2488" y="1365"/>
                </a:lnTo>
                <a:lnTo>
                  <a:pt x="2479" y="1383"/>
                </a:lnTo>
                <a:lnTo>
                  <a:pt x="2469" y="1401"/>
                </a:lnTo>
                <a:lnTo>
                  <a:pt x="2460" y="1418"/>
                </a:lnTo>
                <a:lnTo>
                  <a:pt x="2449" y="1436"/>
                </a:lnTo>
                <a:lnTo>
                  <a:pt x="2437" y="1452"/>
                </a:lnTo>
                <a:lnTo>
                  <a:pt x="2425" y="1468"/>
                </a:lnTo>
                <a:lnTo>
                  <a:pt x="2412" y="1483"/>
                </a:lnTo>
                <a:lnTo>
                  <a:pt x="2397" y="1498"/>
                </a:lnTo>
                <a:lnTo>
                  <a:pt x="2383" y="1512"/>
                </a:lnTo>
                <a:lnTo>
                  <a:pt x="2367" y="1525"/>
                </a:lnTo>
                <a:lnTo>
                  <a:pt x="2352" y="1538"/>
                </a:lnTo>
                <a:lnTo>
                  <a:pt x="2336" y="1549"/>
                </a:lnTo>
                <a:lnTo>
                  <a:pt x="2318" y="1560"/>
                </a:lnTo>
                <a:lnTo>
                  <a:pt x="2301" y="1570"/>
                </a:lnTo>
                <a:lnTo>
                  <a:pt x="2283" y="1579"/>
                </a:lnTo>
                <a:lnTo>
                  <a:pt x="2265" y="1588"/>
                </a:lnTo>
                <a:lnTo>
                  <a:pt x="2245" y="1595"/>
                </a:lnTo>
                <a:lnTo>
                  <a:pt x="2225" y="1601"/>
                </a:lnTo>
                <a:lnTo>
                  <a:pt x="2206" y="1608"/>
                </a:lnTo>
                <a:lnTo>
                  <a:pt x="2185" y="1612"/>
                </a:lnTo>
                <a:lnTo>
                  <a:pt x="2165" y="1616"/>
                </a:lnTo>
                <a:lnTo>
                  <a:pt x="2144" y="1619"/>
                </a:lnTo>
                <a:lnTo>
                  <a:pt x="2122" y="1620"/>
                </a:lnTo>
                <a:lnTo>
                  <a:pt x="2101" y="1621"/>
                </a:lnTo>
                <a:lnTo>
                  <a:pt x="2101" y="1621"/>
                </a:lnTo>
                <a:close/>
                <a:moveTo>
                  <a:pt x="1460" y="2388"/>
                </a:moveTo>
                <a:lnTo>
                  <a:pt x="1395" y="2187"/>
                </a:lnTo>
                <a:lnTo>
                  <a:pt x="1204" y="2249"/>
                </a:lnTo>
                <a:lnTo>
                  <a:pt x="1132" y="2143"/>
                </a:lnTo>
                <a:lnTo>
                  <a:pt x="1250" y="1981"/>
                </a:lnTo>
                <a:lnTo>
                  <a:pt x="1079" y="1858"/>
                </a:lnTo>
                <a:lnTo>
                  <a:pt x="961" y="2019"/>
                </a:lnTo>
                <a:lnTo>
                  <a:pt x="840" y="1976"/>
                </a:lnTo>
                <a:lnTo>
                  <a:pt x="840" y="1776"/>
                </a:lnTo>
                <a:lnTo>
                  <a:pt x="630" y="1776"/>
                </a:lnTo>
                <a:lnTo>
                  <a:pt x="630" y="1976"/>
                </a:lnTo>
                <a:lnTo>
                  <a:pt x="506" y="2012"/>
                </a:lnTo>
                <a:lnTo>
                  <a:pt x="389" y="1852"/>
                </a:lnTo>
                <a:lnTo>
                  <a:pt x="219" y="1975"/>
                </a:lnTo>
                <a:lnTo>
                  <a:pt x="337" y="2137"/>
                </a:lnTo>
                <a:lnTo>
                  <a:pt x="258" y="2239"/>
                </a:lnTo>
                <a:lnTo>
                  <a:pt x="68" y="2177"/>
                </a:lnTo>
                <a:lnTo>
                  <a:pt x="3" y="2376"/>
                </a:lnTo>
                <a:lnTo>
                  <a:pt x="192" y="2438"/>
                </a:lnTo>
                <a:lnTo>
                  <a:pt x="189" y="2567"/>
                </a:lnTo>
                <a:lnTo>
                  <a:pt x="0" y="2629"/>
                </a:lnTo>
                <a:lnTo>
                  <a:pt x="65" y="2829"/>
                </a:lnTo>
                <a:lnTo>
                  <a:pt x="254" y="2768"/>
                </a:lnTo>
                <a:lnTo>
                  <a:pt x="327" y="2874"/>
                </a:lnTo>
                <a:lnTo>
                  <a:pt x="210" y="3034"/>
                </a:lnTo>
                <a:lnTo>
                  <a:pt x="380" y="3159"/>
                </a:lnTo>
                <a:lnTo>
                  <a:pt x="497" y="2997"/>
                </a:lnTo>
                <a:lnTo>
                  <a:pt x="619" y="3040"/>
                </a:lnTo>
                <a:lnTo>
                  <a:pt x="619" y="3240"/>
                </a:lnTo>
                <a:lnTo>
                  <a:pt x="830" y="3240"/>
                </a:lnTo>
                <a:lnTo>
                  <a:pt x="830" y="3040"/>
                </a:lnTo>
                <a:lnTo>
                  <a:pt x="953" y="3003"/>
                </a:lnTo>
                <a:lnTo>
                  <a:pt x="1069" y="3165"/>
                </a:lnTo>
                <a:lnTo>
                  <a:pt x="1240" y="3041"/>
                </a:lnTo>
                <a:lnTo>
                  <a:pt x="1123" y="2880"/>
                </a:lnTo>
                <a:lnTo>
                  <a:pt x="1201" y="2778"/>
                </a:lnTo>
                <a:lnTo>
                  <a:pt x="1391" y="2840"/>
                </a:lnTo>
                <a:lnTo>
                  <a:pt x="1456" y="2639"/>
                </a:lnTo>
                <a:lnTo>
                  <a:pt x="1266" y="2577"/>
                </a:lnTo>
                <a:lnTo>
                  <a:pt x="1270" y="2450"/>
                </a:lnTo>
                <a:lnTo>
                  <a:pt x="1460" y="2388"/>
                </a:lnTo>
                <a:close/>
                <a:moveTo>
                  <a:pt x="718" y="2679"/>
                </a:moveTo>
                <a:lnTo>
                  <a:pt x="718" y="2679"/>
                </a:lnTo>
                <a:lnTo>
                  <a:pt x="701" y="2678"/>
                </a:lnTo>
                <a:lnTo>
                  <a:pt x="684" y="2676"/>
                </a:lnTo>
                <a:lnTo>
                  <a:pt x="668" y="2672"/>
                </a:lnTo>
                <a:lnTo>
                  <a:pt x="652" y="2666"/>
                </a:lnTo>
                <a:lnTo>
                  <a:pt x="637" y="2658"/>
                </a:lnTo>
                <a:lnTo>
                  <a:pt x="623" y="2650"/>
                </a:lnTo>
                <a:lnTo>
                  <a:pt x="609" y="2640"/>
                </a:lnTo>
                <a:lnTo>
                  <a:pt x="598" y="2630"/>
                </a:lnTo>
                <a:lnTo>
                  <a:pt x="587" y="2617"/>
                </a:lnTo>
                <a:lnTo>
                  <a:pt x="576" y="2604"/>
                </a:lnTo>
                <a:lnTo>
                  <a:pt x="568" y="2590"/>
                </a:lnTo>
                <a:lnTo>
                  <a:pt x="561" y="2575"/>
                </a:lnTo>
                <a:lnTo>
                  <a:pt x="555" y="2559"/>
                </a:lnTo>
                <a:lnTo>
                  <a:pt x="551" y="2543"/>
                </a:lnTo>
                <a:lnTo>
                  <a:pt x="549" y="2526"/>
                </a:lnTo>
                <a:lnTo>
                  <a:pt x="548" y="2508"/>
                </a:lnTo>
                <a:lnTo>
                  <a:pt x="548" y="2508"/>
                </a:lnTo>
                <a:lnTo>
                  <a:pt x="549" y="2491"/>
                </a:lnTo>
                <a:lnTo>
                  <a:pt x="551" y="2474"/>
                </a:lnTo>
                <a:lnTo>
                  <a:pt x="555" y="2458"/>
                </a:lnTo>
                <a:lnTo>
                  <a:pt x="561" y="2441"/>
                </a:lnTo>
                <a:lnTo>
                  <a:pt x="568" y="2427"/>
                </a:lnTo>
                <a:lnTo>
                  <a:pt x="576" y="2413"/>
                </a:lnTo>
                <a:lnTo>
                  <a:pt x="587" y="2399"/>
                </a:lnTo>
                <a:lnTo>
                  <a:pt x="598" y="2388"/>
                </a:lnTo>
                <a:lnTo>
                  <a:pt x="609" y="2376"/>
                </a:lnTo>
                <a:lnTo>
                  <a:pt x="623" y="2366"/>
                </a:lnTo>
                <a:lnTo>
                  <a:pt x="637" y="2358"/>
                </a:lnTo>
                <a:lnTo>
                  <a:pt x="652" y="2351"/>
                </a:lnTo>
                <a:lnTo>
                  <a:pt x="668" y="2345"/>
                </a:lnTo>
                <a:lnTo>
                  <a:pt x="684" y="2340"/>
                </a:lnTo>
                <a:lnTo>
                  <a:pt x="701" y="2338"/>
                </a:lnTo>
                <a:lnTo>
                  <a:pt x="718" y="2337"/>
                </a:lnTo>
                <a:lnTo>
                  <a:pt x="718" y="2337"/>
                </a:lnTo>
                <a:lnTo>
                  <a:pt x="736" y="2338"/>
                </a:lnTo>
                <a:lnTo>
                  <a:pt x="752" y="2340"/>
                </a:lnTo>
                <a:lnTo>
                  <a:pt x="769" y="2345"/>
                </a:lnTo>
                <a:lnTo>
                  <a:pt x="785" y="2351"/>
                </a:lnTo>
                <a:lnTo>
                  <a:pt x="800" y="2358"/>
                </a:lnTo>
                <a:lnTo>
                  <a:pt x="814" y="2366"/>
                </a:lnTo>
                <a:lnTo>
                  <a:pt x="828" y="2376"/>
                </a:lnTo>
                <a:lnTo>
                  <a:pt x="839" y="2388"/>
                </a:lnTo>
                <a:lnTo>
                  <a:pt x="850" y="2399"/>
                </a:lnTo>
                <a:lnTo>
                  <a:pt x="861" y="2413"/>
                </a:lnTo>
                <a:lnTo>
                  <a:pt x="869" y="2427"/>
                </a:lnTo>
                <a:lnTo>
                  <a:pt x="876" y="2441"/>
                </a:lnTo>
                <a:lnTo>
                  <a:pt x="882" y="2458"/>
                </a:lnTo>
                <a:lnTo>
                  <a:pt x="886" y="2474"/>
                </a:lnTo>
                <a:lnTo>
                  <a:pt x="888" y="2491"/>
                </a:lnTo>
                <a:lnTo>
                  <a:pt x="889" y="2508"/>
                </a:lnTo>
                <a:lnTo>
                  <a:pt x="889" y="2508"/>
                </a:lnTo>
                <a:lnTo>
                  <a:pt x="888" y="2526"/>
                </a:lnTo>
                <a:lnTo>
                  <a:pt x="886" y="2543"/>
                </a:lnTo>
                <a:lnTo>
                  <a:pt x="882" y="2559"/>
                </a:lnTo>
                <a:lnTo>
                  <a:pt x="876" y="2575"/>
                </a:lnTo>
                <a:lnTo>
                  <a:pt x="869" y="2590"/>
                </a:lnTo>
                <a:lnTo>
                  <a:pt x="861" y="2604"/>
                </a:lnTo>
                <a:lnTo>
                  <a:pt x="850" y="2617"/>
                </a:lnTo>
                <a:lnTo>
                  <a:pt x="839" y="2630"/>
                </a:lnTo>
                <a:lnTo>
                  <a:pt x="828" y="2640"/>
                </a:lnTo>
                <a:lnTo>
                  <a:pt x="814" y="2650"/>
                </a:lnTo>
                <a:lnTo>
                  <a:pt x="800" y="2658"/>
                </a:lnTo>
                <a:lnTo>
                  <a:pt x="785" y="2666"/>
                </a:lnTo>
                <a:lnTo>
                  <a:pt x="769" y="2672"/>
                </a:lnTo>
                <a:lnTo>
                  <a:pt x="752" y="2676"/>
                </a:lnTo>
                <a:lnTo>
                  <a:pt x="736" y="2678"/>
                </a:lnTo>
                <a:lnTo>
                  <a:pt x="718" y="2679"/>
                </a:lnTo>
                <a:lnTo>
                  <a:pt x="718" y="2679"/>
                </a:lnTo>
                <a:close/>
              </a:path>
            </a:pathLst>
          </a:custGeom>
          <a:solidFill>
            <a:schemeClr val="accent4">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dirty="0"/>
          </a:p>
        </p:txBody>
      </p:sp>
      <p:grpSp>
        <p:nvGrpSpPr>
          <p:cNvPr id="17" name="Group 365" descr="Icon of lightbulb"/>
          <p:cNvGrpSpPr>
            <a:grpSpLocks noChangeAspect="1"/>
          </p:cNvGrpSpPr>
          <p:nvPr/>
        </p:nvGrpSpPr>
        <p:grpSpPr>
          <a:xfrm>
            <a:off x="523822" y="1647679"/>
            <a:ext cx="463262" cy="816640"/>
            <a:chOff x="5102225" y="1727200"/>
            <a:chExt cx="2289175" cy="4035425"/>
          </a:xfrm>
          <a:solidFill>
            <a:srgbClr val="FFFFFF"/>
          </a:solidFill>
        </p:grpSpPr>
        <p:sp>
          <p:nvSpPr>
            <p:cNvPr id="13" name="Freeform 44">
              <a:extLst>
                <a:ext uri="{C183D7F6-B498-43B3-948B-1728B52AA6E4}">
                  <adec:decorative xmlns="" xmlns:adec="http://schemas.microsoft.com/office/drawing/2017/decorative" val="1"/>
                </a:ext>
              </a:extLst>
            </p:cNvPr>
            <p:cNvSpPr>
              <a:spLocks/>
            </p:cNvSpPr>
            <p:nvPr/>
          </p:nvSpPr>
          <p:spPr bwMode="auto">
            <a:xfrm>
              <a:off x="5689600" y="4699000"/>
              <a:ext cx="1101725" cy="1063625"/>
            </a:xfrm>
            <a:custGeom>
              <a:avLst/>
              <a:gdLst/>
              <a:ahLst/>
              <a:cxnLst>
                <a:cxn ang="0">
                  <a:pos x="676" y="298"/>
                </a:cxn>
                <a:cxn ang="0">
                  <a:pos x="688" y="276"/>
                </a:cxn>
                <a:cxn ang="0">
                  <a:pos x="694" y="246"/>
                </a:cxn>
                <a:cxn ang="0">
                  <a:pos x="688" y="216"/>
                </a:cxn>
                <a:cxn ang="0">
                  <a:pos x="676" y="192"/>
                </a:cxn>
                <a:cxn ang="0">
                  <a:pos x="684" y="180"/>
                </a:cxn>
                <a:cxn ang="0">
                  <a:pos x="692" y="152"/>
                </a:cxn>
                <a:cxn ang="0">
                  <a:pos x="692" y="122"/>
                </a:cxn>
                <a:cxn ang="0">
                  <a:pos x="684" y="94"/>
                </a:cxn>
                <a:cxn ang="0">
                  <a:pos x="676" y="84"/>
                </a:cxn>
                <a:cxn ang="0">
                  <a:pos x="688" y="64"/>
                </a:cxn>
                <a:cxn ang="0">
                  <a:pos x="692" y="42"/>
                </a:cxn>
                <a:cxn ang="0">
                  <a:pos x="688" y="18"/>
                </a:cxn>
                <a:cxn ang="0">
                  <a:pos x="676" y="0"/>
                </a:cxn>
                <a:cxn ang="0">
                  <a:pos x="16" y="0"/>
                </a:cxn>
                <a:cxn ang="0">
                  <a:pos x="6" y="16"/>
                </a:cxn>
                <a:cxn ang="0">
                  <a:pos x="4" y="34"/>
                </a:cxn>
                <a:cxn ang="0">
                  <a:pos x="6" y="50"/>
                </a:cxn>
                <a:cxn ang="0">
                  <a:pos x="16" y="66"/>
                </a:cxn>
                <a:cxn ang="0">
                  <a:pos x="10" y="78"/>
                </a:cxn>
                <a:cxn ang="0">
                  <a:pos x="2" y="102"/>
                </a:cxn>
                <a:cxn ang="0">
                  <a:pos x="2" y="128"/>
                </a:cxn>
                <a:cxn ang="0">
                  <a:pos x="10" y="150"/>
                </a:cxn>
                <a:cxn ang="0">
                  <a:pos x="16" y="160"/>
                </a:cxn>
                <a:cxn ang="0">
                  <a:pos x="6" y="186"/>
                </a:cxn>
                <a:cxn ang="0">
                  <a:pos x="2" y="216"/>
                </a:cxn>
                <a:cxn ang="0">
                  <a:pos x="6" y="244"/>
                </a:cxn>
                <a:cxn ang="0">
                  <a:pos x="16" y="268"/>
                </a:cxn>
                <a:cxn ang="0">
                  <a:pos x="8" y="278"/>
                </a:cxn>
                <a:cxn ang="0">
                  <a:pos x="0" y="304"/>
                </a:cxn>
                <a:cxn ang="0">
                  <a:pos x="2" y="332"/>
                </a:cxn>
                <a:cxn ang="0">
                  <a:pos x="8" y="356"/>
                </a:cxn>
                <a:cxn ang="0">
                  <a:pos x="16" y="368"/>
                </a:cxn>
                <a:cxn ang="0">
                  <a:pos x="4" y="390"/>
                </a:cxn>
                <a:cxn ang="0">
                  <a:pos x="2" y="414"/>
                </a:cxn>
                <a:cxn ang="0">
                  <a:pos x="4" y="436"/>
                </a:cxn>
                <a:cxn ang="0">
                  <a:pos x="16" y="454"/>
                </a:cxn>
                <a:cxn ang="0">
                  <a:pos x="134" y="620"/>
                </a:cxn>
                <a:cxn ang="0">
                  <a:pos x="184" y="628"/>
                </a:cxn>
                <a:cxn ang="0">
                  <a:pos x="198" y="638"/>
                </a:cxn>
                <a:cxn ang="0">
                  <a:pos x="234" y="654"/>
                </a:cxn>
                <a:cxn ang="0">
                  <a:pos x="274" y="664"/>
                </a:cxn>
                <a:cxn ang="0">
                  <a:pos x="318" y="670"/>
                </a:cxn>
                <a:cxn ang="0">
                  <a:pos x="362" y="670"/>
                </a:cxn>
                <a:cxn ang="0">
                  <a:pos x="406" y="664"/>
                </a:cxn>
                <a:cxn ang="0">
                  <a:pos x="444" y="654"/>
                </a:cxn>
                <a:cxn ang="0">
                  <a:pos x="478" y="638"/>
                </a:cxn>
                <a:cxn ang="0">
                  <a:pos x="492" y="620"/>
                </a:cxn>
                <a:cxn ang="0">
                  <a:pos x="650" y="454"/>
                </a:cxn>
                <a:cxn ang="0">
                  <a:pos x="676" y="454"/>
                </a:cxn>
                <a:cxn ang="0">
                  <a:pos x="686" y="444"/>
                </a:cxn>
                <a:cxn ang="0">
                  <a:pos x="690" y="428"/>
                </a:cxn>
                <a:cxn ang="0">
                  <a:pos x="686" y="412"/>
                </a:cxn>
                <a:cxn ang="0">
                  <a:pos x="676" y="398"/>
                </a:cxn>
                <a:cxn ang="0">
                  <a:pos x="684" y="386"/>
                </a:cxn>
                <a:cxn ang="0">
                  <a:pos x="694" y="360"/>
                </a:cxn>
                <a:cxn ang="0">
                  <a:pos x="694" y="332"/>
                </a:cxn>
                <a:cxn ang="0">
                  <a:pos x="684" y="308"/>
                </a:cxn>
                <a:cxn ang="0">
                  <a:pos x="676" y="298"/>
                </a:cxn>
              </a:cxnLst>
              <a:rect l="0" t="0" r="r" b="b"/>
              <a:pathLst>
                <a:path w="694" h="670">
                  <a:moveTo>
                    <a:pt x="676" y="298"/>
                  </a:moveTo>
                  <a:lnTo>
                    <a:pt x="676" y="298"/>
                  </a:lnTo>
                  <a:lnTo>
                    <a:pt x="684" y="288"/>
                  </a:lnTo>
                  <a:lnTo>
                    <a:pt x="688" y="276"/>
                  </a:lnTo>
                  <a:lnTo>
                    <a:pt x="692" y="262"/>
                  </a:lnTo>
                  <a:lnTo>
                    <a:pt x="694" y="246"/>
                  </a:lnTo>
                  <a:lnTo>
                    <a:pt x="692" y="232"/>
                  </a:lnTo>
                  <a:lnTo>
                    <a:pt x="688" y="216"/>
                  </a:lnTo>
                  <a:lnTo>
                    <a:pt x="684" y="202"/>
                  </a:lnTo>
                  <a:lnTo>
                    <a:pt x="676" y="192"/>
                  </a:lnTo>
                  <a:lnTo>
                    <a:pt x="676" y="192"/>
                  </a:lnTo>
                  <a:lnTo>
                    <a:pt x="684" y="180"/>
                  </a:lnTo>
                  <a:lnTo>
                    <a:pt x="688" y="166"/>
                  </a:lnTo>
                  <a:lnTo>
                    <a:pt x="692" y="152"/>
                  </a:lnTo>
                  <a:lnTo>
                    <a:pt x="694" y="136"/>
                  </a:lnTo>
                  <a:lnTo>
                    <a:pt x="692" y="122"/>
                  </a:lnTo>
                  <a:lnTo>
                    <a:pt x="688" y="108"/>
                  </a:lnTo>
                  <a:lnTo>
                    <a:pt x="684" y="94"/>
                  </a:lnTo>
                  <a:lnTo>
                    <a:pt x="676" y="84"/>
                  </a:lnTo>
                  <a:lnTo>
                    <a:pt x="676" y="84"/>
                  </a:lnTo>
                  <a:lnTo>
                    <a:pt x="682" y="76"/>
                  </a:lnTo>
                  <a:lnTo>
                    <a:pt x="688" y="64"/>
                  </a:lnTo>
                  <a:lnTo>
                    <a:pt x="690" y="54"/>
                  </a:lnTo>
                  <a:lnTo>
                    <a:pt x="692" y="42"/>
                  </a:lnTo>
                  <a:lnTo>
                    <a:pt x="692" y="30"/>
                  </a:lnTo>
                  <a:lnTo>
                    <a:pt x="688" y="18"/>
                  </a:lnTo>
                  <a:lnTo>
                    <a:pt x="684" y="8"/>
                  </a:lnTo>
                  <a:lnTo>
                    <a:pt x="676" y="0"/>
                  </a:lnTo>
                  <a:lnTo>
                    <a:pt x="16" y="0"/>
                  </a:lnTo>
                  <a:lnTo>
                    <a:pt x="16" y="0"/>
                  </a:lnTo>
                  <a:lnTo>
                    <a:pt x="10" y="8"/>
                  </a:lnTo>
                  <a:lnTo>
                    <a:pt x="6" y="16"/>
                  </a:lnTo>
                  <a:lnTo>
                    <a:pt x="4" y="24"/>
                  </a:lnTo>
                  <a:lnTo>
                    <a:pt x="4" y="34"/>
                  </a:lnTo>
                  <a:lnTo>
                    <a:pt x="4" y="42"/>
                  </a:lnTo>
                  <a:lnTo>
                    <a:pt x="6" y="50"/>
                  </a:lnTo>
                  <a:lnTo>
                    <a:pt x="10" y="58"/>
                  </a:lnTo>
                  <a:lnTo>
                    <a:pt x="16" y="66"/>
                  </a:lnTo>
                  <a:lnTo>
                    <a:pt x="16" y="66"/>
                  </a:lnTo>
                  <a:lnTo>
                    <a:pt x="10" y="78"/>
                  </a:lnTo>
                  <a:lnTo>
                    <a:pt x="4" y="90"/>
                  </a:lnTo>
                  <a:lnTo>
                    <a:pt x="2" y="102"/>
                  </a:lnTo>
                  <a:lnTo>
                    <a:pt x="2" y="114"/>
                  </a:lnTo>
                  <a:lnTo>
                    <a:pt x="2" y="128"/>
                  </a:lnTo>
                  <a:lnTo>
                    <a:pt x="4" y="140"/>
                  </a:lnTo>
                  <a:lnTo>
                    <a:pt x="10" y="150"/>
                  </a:lnTo>
                  <a:lnTo>
                    <a:pt x="16" y="160"/>
                  </a:lnTo>
                  <a:lnTo>
                    <a:pt x="16" y="160"/>
                  </a:lnTo>
                  <a:lnTo>
                    <a:pt x="10" y="174"/>
                  </a:lnTo>
                  <a:lnTo>
                    <a:pt x="6" y="186"/>
                  </a:lnTo>
                  <a:lnTo>
                    <a:pt x="2" y="202"/>
                  </a:lnTo>
                  <a:lnTo>
                    <a:pt x="2" y="216"/>
                  </a:lnTo>
                  <a:lnTo>
                    <a:pt x="4" y="230"/>
                  </a:lnTo>
                  <a:lnTo>
                    <a:pt x="6" y="244"/>
                  </a:lnTo>
                  <a:lnTo>
                    <a:pt x="10" y="258"/>
                  </a:lnTo>
                  <a:lnTo>
                    <a:pt x="16" y="268"/>
                  </a:lnTo>
                  <a:lnTo>
                    <a:pt x="16" y="268"/>
                  </a:lnTo>
                  <a:lnTo>
                    <a:pt x="8" y="278"/>
                  </a:lnTo>
                  <a:lnTo>
                    <a:pt x="4" y="290"/>
                  </a:lnTo>
                  <a:lnTo>
                    <a:pt x="0" y="304"/>
                  </a:lnTo>
                  <a:lnTo>
                    <a:pt x="0" y="318"/>
                  </a:lnTo>
                  <a:lnTo>
                    <a:pt x="2" y="332"/>
                  </a:lnTo>
                  <a:lnTo>
                    <a:pt x="4" y="344"/>
                  </a:lnTo>
                  <a:lnTo>
                    <a:pt x="8" y="356"/>
                  </a:lnTo>
                  <a:lnTo>
                    <a:pt x="16" y="368"/>
                  </a:lnTo>
                  <a:lnTo>
                    <a:pt x="16" y="368"/>
                  </a:lnTo>
                  <a:lnTo>
                    <a:pt x="10" y="378"/>
                  </a:lnTo>
                  <a:lnTo>
                    <a:pt x="4" y="390"/>
                  </a:lnTo>
                  <a:lnTo>
                    <a:pt x="2" y="402"/>
                  </a:lnTo>
                  <a:lnTo>
                    <a:pt x="2" y="414"/>
                  </a:lnTo>
                  <a:lnTo>
                    <a:pt x="2" y="426"/>
                  </a:lnTo>
                  <a:lnTo>
                    <a:pt x="4" y="436"/>
                  </a:lnTo>
                  <a:lnTo>
                    <a:pt x="10" y="446"/>
                  </a:lnTo>
                  <a:lnTo>
                    <a:pt x="16" y="454"/>
                  </a:lnTo>
                  <a:lnTo>
                    <a:pt x="50" y="454"/>
                  </a:lnTo>
                  <a:lnTo>
                    <a:pt x="134" y="620"/>
                  </a:lnTo>
                  <a:lnTo>
                    <a:pt x="184" y="620"/>
                  </a:lnTo>
                  <a:lnTo>
                    <a:pt x="184" y="628"/>
                  </a:lnTo>
                  <a:lnTo>
                    <a:pt x="184" y="628"/>
                  </a:lnTo>
                  <a:lnTo>
                    <a:pt x="198" y="638"/>
                  </a:lnTo>
                  <a:lnTo>
                    <a:pt x="214" y="646"/>
                  </a:lnTo>
                  <a:lnTo>
                    <a:pt x="234" y="654"/>
                  </a:lnTo>
                  <a:lnTo>
                    <a:pt x="252" y="660"/>
                  </a:lnTo>
                  <a:lnTo>
                    <a:pt x="274" y="664"/>
                  </a:lnTo>
                  <a:lnTo>
                    <a:pt x="296" y="668"/>
                  </a:lnTo>
                  <a:lnTo>
                    <a:pt x="318" y="670"/>
                  </a:lnTo>
                  <a:lnTo>
                    <a:pt x="340" y="670"/>
                  </a:lnTo>
                  <a:lnTo>
                    <a:pt x="362" y="670"/>
                  </a:lnTo>
                  <a:lnTo>
                    <a:pt x="384" y="668"/>
                  </a:lnTo>
                  <a:lnTo>
                    <a:pt x="406" y="664"/>
                  </a:lnTo>
                  <a:lnTo>
                    <a:pt x="426" y="660"/>
                  </a:lnTo>
                  <a:lnTo>
                    <a:pt x="444" y="654"/>
                  </a:lnTo>
                  <a:lnTo>
                    <a:pt x="462" y="646"/>
                  </a:lnTo>
                  <a:lnTo>
                    <a:pt x="478" y="638"/>
                  </a:lnTo>
                  <a:lnTo>
                    <a:pt x="492" y="628"/>
                  </a:lnTo>
                  <a:lnTo>
                    <a:pt x="492" y="620"/>
                  </a:lnTo>
                  <a:lnTo>
                    <a:pt x="546" y="620"/>
                  </a:lnTo>
                  <a:lnTo>
                    <a:pt x="650" y="454"/>
                  </a:lnTo>
                  <a:lnTo>
                    <a:pt x="676" y="454"/>
                  </a:lnTo>
                  <a:lnTo>
                    <a:pt x="676" y="454"/>
                  </a:lnTo>
                  <a:lnTo>
                    <a:pt x="682" y="450"/>
                  </a:lnTo>
                  <a:lnTo>
                    <a:pt x="686" y="444"/>
                  </a:lnTo>
                  <a:lnTo>
                    <a:pt x="690" y="436"/>
                  </a:lnTo>
                  <a:lnTo>
                    <a:pt x="690" y="428"/>
                  </a:lnTo>
                  <a:lnTo>
                    <a:pt x="690" y="420"/>
                  </a:lnTo>
                  <a:lnTo>
                    <a:pt x="686" y="412"/>
                  </a:lnTo>
                  <a:lnTo>
                    <a:pt x="682" y="404"/>
                  </a:lnTo>
                  <a:lnTo>
                    <a:pt x="676" y="398"/>
                  </a:lnTo>
                  <a:lnTo>
                    <a:pt x="676" y="398"/>
                  </a:lnTo>
                  <a:lnTo>
                    <a:pt x="684" y="386"/>
                  </a:lnTo>
                  <a:lnTo>
                    <a:pt x="690" y="374"/>
                  </a:lnTo>
                  <a:lnTo>
                    <a:pt x="694" y="360"/>
                  </a:lnTo>
                  <a:lnTo>
                    <a:pt x="694" y="346"/>
                  </a:lnTo>
                  <a:lnTo>
                    <a:pt x="694" y="332"/>
                  </a:lnTo>
                  <a:lnTo>
                    <a:pt x="690" y="318"/>
                  </a:lnTo>
                  <a:lnTo>
                    <a:pt x="684" y="308"/>
                  </a:lnTo>
                  <a:lnTo>
                    <a:pt x="676" y="298"/>
                  </a:lnTo>
                  <a:lnTo>
                    <a:pt x="676" y="298"/>
                  </a:lnTo>
                  <a:close/>
                </a:path>
              </a:pathLst>
            </a:custGeom>
            <a:solidFill>
              <a:schemeClr val="accent4">
                <a:lumMod val="75000"/>
              </a:schemeClr>
            </a:solidFill>
            <a:ln w="6350" cap="flat" cmpd="sng" algn="ctr">
              <a:noFill/>
              <a:prstDash val="solid"/>
              <a:miter lim="800000"/>
              <a:headEnd type="none" w="med" len="med"/>
              <a:tailEnd type="none" w="med" len="med"/>
            </a:ln>
          </p:spPr>
          <p:txBody>
            <a:bodyPr lIns="0" tIns="18283" rIns="0" bIns="18283" anchor="ctr" anchorCtr="1">
              <a:noAutofit/>
            </a:bodyPr>
            <a:lstStyle/>
            <a:p>
              <a:pPr algn="ctr">
                <a:lnSpc>
                  <a:spcPct val="85000"/>
                </a:lnSpc>
                <a:spcBef>
                  <a:spcPct val="20000"/>
                </a:spcBef>
              </a:pPr>
              <a:endParaRPr lang="en-US" sz="800" b="1" dirty="0"/>
            </a:p>
          </p:txBody>
        </p:sp>
        <p:sp>
          <p:nvSpPr>
            <p:cNvPr id="14" name="Freeform 45">
              <a:extLst>
                <a:ext uri="{C183D7F6-B498-43B3-948B-1728B52AA6E4}">
                  <adec:decorative xmlns="" xmlns:adec="http://schemas.microsoft.com/office/drawing/2017/decorative" val="1"/>
                </a:ext>
              </a:extLst>
            </p:cNvPr>
            <p:cNvSpPr>
              <a:spLocks noEditPoints="1"/>
            </p:cNvSpPr>
            <p:nvPr/>
          </p:nvSpPr>
          <p:spPr bwMode="auto">
            <a:xfrm>
              <a:off x="5102225" y="1727200"/>
              <a:ext cx="2289175" cy="2886075"/>
            </a:xfrm>
            <a:custGeom>
              <a:avLst/>
              <a:gdLst/>
              <a:ahLst/>
              <a:cxnLst>
                <a:cxn ang="0">
                  <a:pos x="354" y="1670"/>
                </a:cxn>
                <a:cxn ang="0">
                  <a:pos x="286" y="1428"/>
                </a:cxn>
                <a:cxn ang="0">
                  <a:pos x="180" y="1218"/>
                </a:cxn>
                <a:cxn ang="0">
                  <a:pos x="80" y="1062"/>
                </a:cxn>
                <a:cxn ang="0">
                  <a:pos x="22" y="904"/>
                </a:cxn>
                <a:cxn ang="0">
                  <a:pos x="0" y="732"/>
                </a:cxn>
                <a:cxn ang="0">
                  <a:pos x="0" y="710"/>
                </a:cxn>
                <a:cxn ang="0">
                  <a:pos x="26" y="546"/>
                </a:cxn>
                <a:cxn ang="0">
                  <a:pos x="94" y="370"/>
                </a:cxn>
                <a:cxn ang="0">
                  <a:pos x="194" y="226"/>
                </a:cxn>
                <a:cxn ang="0">
                  <a:pos x="320" y="118"/>
                </a:cxn>
                <a:cxn ang="0">
                  <a:pos x="466" y="44"/>
                </a:cxn>
                <a:cxn ang="0">
                  <a:pos x="622" y="6"/>
                </a:cxn>
                <a:cxn ang="0">
                  <a:pos x="718" y="0"/>
                </a:cxn>
                <a:cxn ang="0">
                  <a:pos x="876" y="16"/>
                </a:cxn>
                <a:cxn ang="0">
                  <a:pos x="1030" y="68"/>
                </a:cxn>
                <a:cxn ang="0">
                  <a:pos x="1168" y="156"/>
                </a:cxn>
                <a:cxn ang="0">
                  <a:pos x="1286" y="278"/>
                </a:cxn>
                <a:cxn ang="0">
                  <a:pos x="1376" y="434"/>
                </a:cxn>
                <a:cxn ang="0">
                  <a:pos x="1432" y="624"/>
                </a:cxn>
                <a:cxn ang="0">
                  <a:pos x="1442" y="714"/>
                </a:cxn>
                <a:cxn ang="0">
                  <a:pos x="1424" y="900"/>
                </a:cxn>
                <a:cxn ang="0">
                  <a:pos x="1354" y="1082"/>
                </a:cxn>
                <a:cxn ang="0">
                  <a:pos x="1298" y="1154"/>
                </a:cxn>
                <a:cxn ang="0">
                  <a:pos x="1174" y="1348"/>
                </a:cxn>
                <a:cxn ang="0">
                  <a:pos x="1090" y="1570"/>
                </a:cxn>
                <a:cxn ang="0">
                  <a:pos x="1066" y="1758"/>
                </a:cxn>
                <a:cxn ang="0">
                  <a:pos x="368" y="1818"/>
                </a:cxn>
                <a:cxn ang="0">
                  <a:pos x="994" y="1634"/>
                </a:cxn>
                <a:cxn ang="0">
                  <a:pos x="1064" y="1394"/>
                </a:cxn>
                <a:cxn ang="0">
                  <a:pos x="1180" y="1182"/>
                </a:cxn>
                <a:cxn ang="0">
                  <a:pos x="1286" y="1038"/>
                </a:cxn>
                <a:cxn ang="0">
                  <a:pos x="1346" y="882"/>
                </a:cxn>
                <a:cxn ang="0">
                  <a:pos x="1362" y="716"/>
                </a:cxn>
                <a:cxn ang="0">
                  <a:pos x="1336" y="564"/>
                </a:cxn>
                <a:cxn ang="0">
                  <a:pos x="1274" y="406"/>
                </a:cxn>
                <a:cxn ang="0">
                  <a:pos x="1182" y="280"/>
                </a:cxn>
                <a:cxn ang="0">
                  <a:pos x="1070" y="184"/>
                </a:cxn>
                <a:cxn ang="0">
                  <a:pos x="942" y="120"/>
                </a:cxn>
                <a:cxn ang="0">
                  <a:pos x="804" y="86"/>
                </a:cxn>
                <a:cxn ang="0">
                  <a:pos x="690" y="82"/>
                </a:cxn>
                <a:cxn ang="0">
                  <a:pos x="548" y="104"/>
                </a:cxn>
                <a:cxn ang="0">
                  <a:pos x="414" y="156"/>
                </a:cxn>
                <a:cxn ang="0">
                  <a:pos x="296" y="238"/>
                </a:cxn>
                <a:cxn ang="0">
                  <a:pos x="198" y="352"/>
                </a:cxn>
                <a:cxn ang="0">
                  <a:pos x="126" y="498"/>
                </a:cxn>
                <a:cxn ang="0">
                  <a:pos x="86" y="676"/>
                </a:cxn>
                <a:cxn ang="0">
                  <a:pos x="82" y="732"/>
                </a:cxn>
                <a:cxn ang="0">
                  <a:pos x="92" y="846"/>
                </a:cxn>
                <a:cxn ang="0">
                  <a:pos x="152" y="1026"/>
                </a:cxn>
                <a:cxn ang="0">
                  <a:pos x="292" y="1252"/>
                </a:cxn>
                <a:cxn ang="0">
                  <a:pos x="390" y="1474"/>
                </a:cxn>
                <a:cxn ang="0">
                  <a:pos x="444" y="1736"/>
                </a:cxn>
              </a:cxnLst>
              <a:rect l="0" t="0" r="r" b="b"/>
              <a:pathLst>
                <a:path w="1442" h="1818">
                  <a:moveTo>
                    <a:pt x="368" y="1818"/>
                  </a:moveTo>
                  <a:lnTo>
                    <a:pt x="366" y="1778"/>
                  </a:lnTo>
                  <a:lnTo>
                    <a:pt x="366" y="1778"/>
                  </a:lnTo>
                  <a:lnTo>
                    <a:pt x="362" y="1724"/>
                  </a:lnTo>
                  <a:lnTo>
                    <a:pt x="354" y="1670"/>
                  </a:lnTo>
                  <a:lnTo>
                    <a:pt x="346" y="1618"/>
                  </a:lnTo>
                  <a:lnTo>
                    <a:pt x="334" y="1568"/>
                  </a:lnTo>
                  <a:lnTo>
                    <a:pt x="320" y="1520"/>
                  </a:lnTo>
                  <a:lnTo>
                    <a:pt x="304" y="1474"/>
                  </a:lnTo>
                  <a:lnTo>
                    <a:pt x="286" y="1428"/>
                  </a:lnTo>
                  <a:lnTo>
                    <a:pt x="268" y="1384"/>
                  </a:lnTo>
                  <a:lnTo>
                    <a:pt x="246" y="1342"/>
                  </a:lnTo>
                  <a:lnTo>
                    <a:pt x="226" y="1300"/>
                  </a:lnTo>
                  <a:lnTo>
                    <a:pt x="202" y="1258"/>
                  </a:lnTo>
                  <a:lnTo>
                    <a:pt x="180" y="1218"/>
                  </a:lnTo>
                  <a:lnTo>
                    <a:pt x="132" y="1142"/>
                  </a:lnTo>
                  <a:lnTo>
                    <a:pt x="82" y="1068"/>
                  </a:lnTo>
                  <a:lnTo>
                    <a:pt x="82" y="1068"/>
                  </a:lnTo>
                  <a:lnTo>
                    <a:pt x="80" y="1066"/>
                  </a:lnTo>
                  <a:lnTo>
                    <a:pt x="80" y="1062"/>
                  </a:lnTo>
                  <a:lnTo>
                    <a:pt x="80" y="1062"/>
                  </a:lnTo>
                  <a:lnTo>
                    <a:pt x="62" y="1024"/>
                  </a:lnTo>
                  <a:lnTo>
                    <a:pt x="48" y="986"/>
                  </a:lnTo>
                  <a:lnTo>
                    <a:pt x="34" y="946"/>
                  </a:lnTo>
                  <a:lnTo>
                    <a:pt x="22" y="904"/>
                  </a:lnTo>
                  <a:lnTo>
                    <a:pt x="14" y="862"/>
                  </a:lnTo>
                  <a:lnTo>
                    <a:pt x="6" y="820"/>
                  </a:lnTo>
                  <a:lnTo>
                    <a:pt x="2" y="778"/>
                  </a:lnTo>
                  <a:lnTo>
                    <a:pt x="0" y="732"/>
                  </a:lnTo>
                  <a:lnTo>
                    <a:pt x="0" y="732"/>
                  </a:lnTo>
                  <a:lnTo>
                    <a:pt x="0" y="732"/>
                  </a:lnTo>
                  <a:lnTo>
                    <a:pt x="0" y="712"/>
                  </a:lnTo>
                  <a:lnTo>
                    <a:pt x="0" y="712"/>
                  </a:lnTo>
                  <a:lnTo>
                    <a:pt x="42" y="714"/>
                  </a:lnTo>
                  <a:lnTo>
                    <a:pt x="0" y="710"/>
                  </a:lnTo>
                  <a:lnTo>
                    <a:pt x="0" y="710"/>
                  </a:lnTo>
                  <a:lnTo>
                    <a:pt x="4" y="668"/>
                  </a:lnTo>
                  <a:lnTo>
                    <a:pt x="10" y="626"/>
                  </a:lnTo>
                  <a:lnTo>
                    <a:pt x="18" y="584"/>
                  </a:lnTo>
                  <a:lnTo>
                    <a:pt x="26" y="546"/>
                  </a:lnTo>
                  <a:lnTo>
                    <a:pt x="36" y="508"/>
                  </a:lnTo>
                  <a:lnTo>
                    <a:pt x="48" y="472"/>
                  </a:lnTo>
                  <a:lnTo>
                    <a:pt x="62" y="436"/>
                  </a:lnTo>
                  <a:lnTo>
                    <a:pt x="76" y="402"/>
                  </a:lnTo>
                  <a:lnTo>
                    <a:pt x="94" y="370"/>
                  </a:lnTo>
                  <a:lnTo>
                    <a:pt x="110" y="338"/>
                  </a:lnTo>
                  <a:lnTo>
                    <a:pt x="130" y="308"/>
                  </a:lnTo>
                  <a:lnTo>
                    <a:pt x="150" y="280"/>
                  </a:lnTo>
                  <a:lnTo>
                    <a:pt x="172" y="252"/>
                  </a:lnTo>
                  <a:lnTo>
                    <a:pt x="194" y="226"/>
                  </a:lnTo>
                  <a:lnTo>
                    <a:pt x="218" y="202"/>
                  </a:lnTo>
                  <a:lnTo>
                    <a:pt x="242" y="180"/>
                  </a:lnTo>
                  <a:lnTo>
                    <a:pt x="266" y="158"/>
                  </a:lnTo>
                  <a:lnTo>
                    <a:pt x="294" y="138"/>
                  </a:lnTo>
                  <a:lnTo>
                    <a:pt x="320" y="118"/>
                  </a:lnTo>
                  <a:lnTo>
                    <a:pt x="348" y="100"/>
                  </a:lnTo>
                  <a:lnTo>
                    <a:pt x="376" y="84"/>
                  </a:lnTo>
                  <a:lnTo>
                    <a:pt x="406" y="70"/>
                  </a:lnTo>
                  <a:lnTo>
                    <a:pt x="436" y="56"/>
                  </a:lnTo>
                  <a:lnTo>
                    <a:pt x="466" y="44"/>
                  </a:lnTo>
                  <a:lnTo>
                    <a:pt x="496" y="34"/>
                  </a:lnTo>
                  <a:lnTo>
                    <a:pt x="526" y="24"/>
                  </a:lnTo>
                  <a:lnTo>
                    <a:pt x="558" y="16"/>
                  </a:lnTo>
                  <a:lnTo>
                    <a:pt x="590" y="10"/>
                  </a:lnTo>
                  <a:lnTo>
                    <a:pt x="622" y="6"/>
                  </a:lnTo>
                  <a:lnTo>
                    <a:pt x="654" y="2"/>
                  </a:lnTo>
                  <a:lnTo>
                    <a:pt x="686" y="0"/>
                  </a:lnTo>
                  <a:lnTo>
                    <a:pt x="718" y="0"/>
                  </a:lnTo>
                  <a:lnTo>
                    <a:pt x="718" y="0"/>
                  </a:lnTo>
                  <a:lnTo>
                    <a:pt x="718" y="0"/>
                  </a:lnTo>
                  <a:lnTo>
                    <a:pt x="750" y="0"/>
                  </a:lnTo>
                  <a:lnTo>
                    <a:pt x="782" y="2"/>
                  </a:lnTo>
                  <a:lnTo>
                    <a:pt x="814" y="6"/>
                  </a:lnTo>
                  <a:lnTo>
                    <a:pt x="846" y="10"/>
                  </a:lnTo>
                  <a:lnTo>
                    <a:pt x="876" y="16"/>
                  </a:lnTo>
                  <a:lnTo>
                    <a:pt x="908" y="24"/>
                  </a:lnTo>
                  <a:lnTo>
                    <a:pt x="940" y="34"/>
                  </a:lnTo>
                  <a:lnTo>
                    <a:pt x="970" y="44"/>
                  </a:lnTo>
                  <a:lnTo>
                    <a:pt x="1000" y="56"/>
                  </a:lnTo>
                  <a:lnTo>
                    <a:pt x="1030" y="68"/>
                  </a:lnTo>
                  <a:lnTo>
                    <a:pt x="1058" y="84"/>
                  </a:lnTo>
                  <a:lnTo>
                    <a:pt x="1088" y="100"/>
                  </a:lnTo>
                  <a:lnTo>
                    <a:pt x="1114" y="118"/>
                  </a:lnTo>
                  <a:lnTo>
                    <a:pt x="1142" y="136"/>
                  </a:lnTo>
                  <a:lnTo>
                    <a:pt x="1168" y="156"/>
                  </a:lnTo>
                  <a:lnTo>
                    <a:pt x="1194" y="178"/>
                  </a:lnTo>
                  <a:lnTo>
                    <a:pt x="1218" y="200"/>
                  </a:lnTo>
                  <a:lnTo>
                    <a:pt x="1242" y="226"/>
                  </a:lnTo>
                  <a:lnTo>
                    <a:pt x="1264" y="250"/>
                  </a:lnTo>
                  <a:lnTo>
                    <a:pt x="1286" y="278"/>
                  </a:lnTo>
                  <a:lnTo>
                    <a:pt x="1306" y="306"/>
                  </a:lnTo>
                  <a:lnTo>
                    <a:pt x="1326" y="336"/>
                  </a:lnTo>
                  <a:lnTo>
                    <a:pt x="1344" y="368"/>
                  </a:lnTo>
                  <a:lnTo>
                    <a:pt x="1362" y="400"/>
                  </a:lnTo>
                  <a:lnTo>
                    <a:pt x="1376" y="434"/>
                  </a:lnTo>
                  <a:lnTo>
                    <a:pt x="1390" y="470"/>
                  </a:lnTo>
                  <a:lnTo>
                    <a:pt x="1404" y="506"/>
                  </a:lnTo>
                  <a:lnTo>
                    <a:pt x="1414" y="544"/>
                  </a:lnTo>
                  <a:lnTo>
                    <a:pt x="1424" y="584"/>
                  </a:lnTo>
                  <a:lnTo>
                    <a:pt x="1432" y="624"/>
                  </a:lnTo>
                  <a:lnTo>
                    <a:pt x="1438" y="666"/>
                  </a:lnTo>
                  <a:lnTo>
                    <a:pt x="1442" y="710"/>
                  </a:lnTo>
                  <a:lnTo>
                    <a:pt x="1442" y="710"/>
                  </a:lnTo>
                  <a:lnTo>
                    <a:pt x="1442" y="712"/>
                  </a:lnTo>
                  <a:lnTo>
                    <a:pt x="1442" y="714"/>
                  </a:lnTo>
                  <a:lnTo>
                    <a:pt x="1442" y="714"/>
                  </a:lnTo>
                  <a:lnTo>
                    <a:pt x="1442" y="760"/>
                  </a:lnTo>
                  <a:lnTo>
                    <a:pt x="1438" y="806"/>
                  </a:lnTo>
                  <a:lnTo>
                    <a:pt x="1434" y="854"/>
                  </a:lnTo>
                  <a:lnTo>
                    <a:pt x="1424" y="900"/>
                  </a:lnTo>
                  <a:lnTo>
                    <a:pt x="1412" y="946"/>
                  </a:lnTo>
                  <a:lnTo>
                    <a:pt x="1398" y="992"/>
                  </a:lnTo>
                  <a:lnTo>
                    <a:pt x="1378" y="1036"/>
                  </a:lnTo>
                  <a:lnTo>
                    <a:pt x="1354" y="1082"/>
                  </a:lnTo>
                  <a:lnTo>
                    <a:pt x="1354" y="1082"/>
                  </a:lnTo>
                  <a:lnTo>
                    <a:pt x="1352" y="1084"/>
                  </a:lnTo>
                  <a:lnTo>
                    <a:pt x="1350" y="1086"/>
                  </a:lnTo>
                  <a:lnTo>
                    <a:pt x="1350" y="1086"/>
                  </a:lnTo>
                  <a:lnTo>
                    <a:pt x="1324" y="1120"/>
                  </a:lnTo>
                  <a:lnTo>
                    <a:pt x="1298" y="1154"/>
                  </a:lnTo>
                  <a:lnTo>
                    <a:pt x="1270" y="1190"/>
                  </a:lnTo>
                  <a:lnTo>
                    <a:pt x="1246" y="1228"/>
                  </a:lnTo>
                  <a:lnTo>
                    <a:pt x="1220" y="1266"/>
                  </a:lnTo>
                  <a:lnTo>
                    <a:pt x="1198" y="1308"/>
                  </a:lnTo>
                  <a:lnTo>
                    <a:pt x="1174" y="1348"/>
                  </a:lnTo>
                  <a:lnTo>
                    <a:pt x="1154" y="1392"/>
                  </a:lnTo>
                  <a:lnTo>
                    <a:pt x="1134" y="1436"/>
                  </a:lnTo>
                  <a:lnTo>
                    <a:pt x="1118" y="1480"/>
                  </a:lnTo>
                  <a:lnTo>
                    <a:pt x="1102" y="1524"/>
                  </a:lnTo>
                  <a:lnTo>
                    <a:pt x="1090" y="1570"/>
                  </a:lnTo>
                  <a:lnTo>
                    <a:pt x="1080" y="1618"/>
                  </a:lnTo>
                  <a:lnTo>
                    <a:pt x="1072" y="1664"/>
                  </a:lnTo>
                  <a:lnTo>
                    <a:pt x="1068" y="1712"/>
                  </a:lnTo>
                  <a:lnTo>
                    <a:pt x="1066" y="1758"/>
                  </a:lnTo>
                  <a:lnTo>
                    <a:pt x="1066" y="1758"/>
                  </a:lnTo>
                  <a:lnTo>
                    <a:pt x="1066" y="1758"/>
                  </a:lnTo>
                  <a:lnTo>
                    <a:pt x="1066" y="1776"/>
                  </a:lnTo>
                  <a:lnTo>
                    <a:pt x="1066" y="1776"/>
                  </a:lnTo>
                  <a:lnTo>
                    <a:pt x="1068" y="1818"/>
                  </a:lnTo>
                  <a:lnTo>
                    <a:pt x="368" y="1818"/>
                  </a:lnTo>
                  <a:lnTo>
                    <a:pt x="368" y="1818"/>
                  </a:lnTo>
                  <a:close/>
                  <a:moveTo>
                    <a:pt x="986" y="1736"/>
                  </a:moveTo>
                  <a:lnTo>
                    <a:pt x="986" y="1736"/>
                  </a:lnTo>
                  <a:lnTo>
                    <a:pt x="988" y="1686"/>
                  </a:lnTo>
                  <a:lnTo>
                    <a:pt x="994" y="1634"/>
                  </a:lnTo>
                  <a:lnTo>
                    <a:pt x="1004" y="1584"/>
                  </a:lnTo>
                  <a:lnTo>
                    <a:pt x="1016" y="1536"/>
                  </a:lnTo>
                  <a:lnTo>
                    <a:pt x="1030" y="1488"/>
                  </a:lnTo>
                  <a:lnTo>
                    <a:pt x="1046" y="1440"/>
                  </a:lnTo>
                  <a:lnTo>
                    <a:pt x="1064" y="1394"/>
                  </a:lnTo>
                  <a:lnTo>
                    <a:pt x="1084" y="1350"/>
                  </a:lnTo>
                  <a:lnTo>
                    <a:pt x="1106" y="1306"/>
                  </a:lnTo>
                  <a:lnTo>
                    <a:pt x="1130" y="1262"/>
                  </a:lnTo>
                  <a:lnTo>
                    <a:pt x="1154" y="1222"/>
                  </a:lnTo>
                  <a:lnTo>
                    <a:pt x="1180" y="1182"/>
                  </a:lnTo>
                  <a:lnTo>
                    <a:pt x="1206" y="1144"/>
                  </a:lnTo>
                  <a:lnTo>
                    <a:pt x="1232" y="1106"/>
                  </a:lnTo>
                  <a:lnTo>
                    <a:pt x="1260" y="1070"/>
                  </a:lnTo>
                  <a:lnTo>
                    <a:pt x="1286" y="1038"/>
                  </a:lnTo>
                  <a:lnTo>
                    <a:pt x="1286" y="1038"/>
                  </a:lnTo>
                  <a:lnTo>
                    <a:pt x="1286" y="1038"/>
                  </a:lnTo>
                  <a:lnTo>
                    <a:pt x="1306" y="1000"/>
                  </a:lnTo>
                  <a:lnTo>
                    <a:pt x="1322" y="960"/>
                  </a:lnTo>
                  <a:lnTo>
                    <a:pt x="1336" y="922"/>
                  </a:lnTo>
                  <a:lnTo>
                    <a:pt x="1346" y="882"/>
                  </a:lnTo>
                  <a:lnTo>
                    <a:pt x="1352" y="842"/>
                  </a:lnTo>
                  <a:lnTo>
                    <a:pt x="1358" y="800"/>
                  </a:lnTo>
                  <a:lnTo>
                    <a:pt x="1360" y="758"/>
                  </a:lnTo>
                  <a:lnTo>
                    <a:pt x="1362" y="716"/>
                  </a:lnTo>
                  <a:lnTo>
                    <a:pt x="1362" y="716"/>
                  </a:lnTo>
                  <a:lnTo>
                    <a:pt x="1362" y="716"/>
                  </a:lnTo>
                  <a:lnTo>
                    <a:pt x="1358" y="676"/>
                  </a:lnTo>
                  <a:lnTo>
                    <a:pt x="1352" y="638"/>
                  </a:lnTo>
                  <a:lnTo>
                    <a:pt x="1344" y="600"/>
                  </a:lnTo>
                  <a:lnTo>
                    <a:pt x="1336" y="564"/>
                  </a:lnTo>
                  <a:lnTo>
                    <a:pt x="1326" y="530"/>
                  </a:lnTo>
                  <a:lnTo>
                    <a:pt x="1314" y="498"/>
                  </a:lnTo>
                  <a:lnTo>
                    <a:pt x="1302" y="466"/>
                  </a:lnTo>
                  <a:lnTo>
                    <a:pt x="1288" y="436"/>
                  </a:lnTo>
                  <a:lnTo>
                    <a:pt x="1274" y="406"/>
                  </a:lnTo>
                  <a:lnTo>
                    <a:pt x="1256" y="378"/>
                  </a:lnTo>
                  <a:lnTo>
                    <a:pt x="1240" y="352"/>
                  </a:lnTo>
                  <a:lnTo>
                    <a:pt x="1222" y="326"/>
                  </a:lnTo>
                  <a:lnTo>
                    <a:pt x="1202" y="302"/>
                  </a:lnTo>
                  <a:lnTo>
                    <a:pt x="1182" y="280"/>
                  </a:lnTo>
                  <a:lnTo>
                    <a:pt x="1162" y="258"/>
                  </a:lnTo>
                  <a:lnTo>
                    <a:pt x="1140" y="238"/>
                  </a:lnTo>
                  <a:lnTo>
                    <a:pt x="1118" y="218"/>
                  </a:lnTo>
                  <a:lnTo>
                    <a:pt x="1094" y="200"/>
                  </a:lnTo>
                  <a:lnTo>
                    <a:pt x="1070" y="184"/>
                  </a:lnTo>
                  <a:lnTo>
                    <a:pt x="1046" y="170"/>
                  </a:lnTo>
                  <a:lnTo>
                    <a:pt x="1020" y="154"/>
                  </a:lnTo>
                  <a:lnTo>
                    <a:pt x="994" y="142"/>
                  </a:lnTo>
                  <a:lnTo>
                    <a:pt x="968" y="130"/>
                  </a:lnTo>
                  <a:lnTo>
                    <a:pt x="942" y="120"/>
                  </a:lnTo>
                  <a:lnTo>
                    <a:pt x="914" y="112"/>
                  </a:lnTo>
                  <a:lnTo>
                    <a:pt x="888" y="104"/>
                  </a:lnTo>
                  <a:lnTo>
                    <a:pt x="860" y="96"/>
                  </a:lnTo>
                  <a:lnTo>
                    <a:pt x="832" y="90"/>
                  </a:lnTo>
                  <a:lnTo>
                    <a:pt x="804" y="86"/>
                  </a:lnTo>
                  <a:lnTo>
                    <a:pt x="774" y="84"/>
                  </a:lnTo>
                  <a:lnTo>
                    <a:pt x="718" y="80"/>
                  </a:lnTo>
                  <a:lnTo>
                    <a:pt x="718" y="80"/>
                  </a:lnTo>
                  <a:lnTo>
                    <a:pt x="718" y="80"/>
                  </a:lnTo>
                  <a:lnTo>
                    <a:pt x="690" y="82"/>
                  </a:lnTo>
                  <a:lnTo>
                    <a:pt x="660" y="84"/>
                  </a:lnTo>
                  <a:lnTo>
                    <a:pt x="632" y="86"/>
                  </a:lnTo>
                  <a:lnTo>
                    <a:pt x="604" y="90"/>
                  </a:lnTo>
                  <a:lnTo>
                    <a:pt x="576" y="96"/>
                  </a:lnTo>
                  <a:lnTo>
                    <a:pt x="548" y="104"/>
                  </a:lnTo>
                  <a:lnTo>
                    <a:pt x="520" y="112"/>
                  </a:lnTo>
                  <a:lnTo>
                    <a:pt x="494" y="120"/>
                  </a:lnTo>
                  <a:lnTo>
                    <a:pt x="466" y="130"/>
                  </a:lnTo>
                  <a:lnTo>
                    <a:pt x="440" y="142"/>
                  </a:lnTo>
                  <a:lnTo>
                    <a:pt x="414" y="156"/>
                  </a:lnTo>
                  <a:lnTo>
                    <a:pt x="390" y="170"/>
                  </a:lnTo>
                  <a:lnTo>
                    <a:pt x="366" y="184"/>
                  </a:lnTo>
                  <a:lnTo>
                    <a:pt x="342" y="202"/>
                  </a:lnTo>
                  <a:lnTo>
                    <a:pt x="318" y="220"/>
                  </a:lnTo>
                  <a:lnTo>
                    <a:pt x="296" y="238"/>
                  </a:lnTo>
                  <a:lnTo>
                    <a:pt x="274" y="258"/>
                  </a:lnTo>
                  <a:lnTo>
                    <a:pt x="254" y="280"/>
                  </a:lnTo>
                  <a:lnTo>
                    <a:pt x="234" y="304"/>
                  </a:lnTo>
                  <a:lnTo>
                    <a:pt x="216" y="328"/>
                  </a:lnTo>
                  <a:lnTo>
                    <a:pt x="198" y="352"/>
                  </a:lnTo>
                  <a:lnTo>
                    <a:pt x="180" y="380"/>
                  </a:lnTo>
                  <a:lnTo>
                    <a:pt x="164" y="406"/>
                  </a:lnTo>
                  <a:lnTo>
                    <a:pt x="150" y="436"/>
                  </a:lnTo>
                  <a:lnTo>
                    <a:pt x="138" y="466"/>
                  </a:lnTo>
                  <a:lnTo>
                    <a:pt x="126" y="498"/>
                  </a:lnTo>
                  <a:lnTo>
                    <a:pt x="114" y="530"/>
                  </a:lnTo>
                  <a:lnTo>
                    <a:pt x="104" y="566"/>
                  </a:lnTo>
                  <a:lnTo>
                    <a:pt x="96" y="600"/>
                  </a:lnTo>
                  <a:lnTo>
                    <a:pt x="90" y="638"/>
                  </a:lnTo>
                  <a:lnTo>
                    <a:pt x="86" y="676"/>
                  </a:lnTo>
                  <a:lnTo>
                    <a:pt x="82" y="714"/>
                  </a:lnTo>
                  <a:lnTo>
                    <a:pt x="82" y="714"/>
                  </a:lnTo>
                  <a:lnTo>
                    <a:pt x="82" y="714"/>
                  </a:lnTo>
                  <a:lnTo>
                    <a:pt x="82" y="714"/>
                  </a:lnTo>
                  <a:lnTo>
                    <a:pt x="82" y="732"/>
                  </a:lnTo>
                  <a:lnTo>
                    <a:pt x="82" y="732"/>
                  </a:lnTo>
                  <a:lnTo>
                    <a:pt x="82" y="732"/>
                  </a:lnTo>
                  <a:lnTo>
                    <a:pt x="82" y="772"/>
                  </a:lnTo>
                  <a:lnTo>
                    <a:pt x="86" y="808"/>
                  </a:lnTo>
                  <a:lnTo>
                    <a:pt x="92" y="846"/>
                  </a:lnTo>
                  <a:lnTo>
                    <a:pt x="100" y="882"/>
                  </a:lnTo>
                  <a:lnTo>
                    <a:pt x="112" y="920"/>
                  </a:lnTo>
                  <a:lnTo>
                    <a:pt x="124" y="956"/>
                  </a:lnTo>
                  <a:lnTo>
                    <a:pt x="136" y="990"/>
                  </a:lnTo>
                  <a:lnTo>
                    <a:pt x="152" y="1026"/>
                  </a:lnTo>
                  <a:lnTo>
                    <a:pt x="152" y="1026"/>
                  </a:lnTo>
                  <a:lnTo>
                    <a:pt x="152" y="1026"/>
                  </a:lnTo>
                  <a:lnTo>
                    <a:pt x="198" y="1098"/>
                  </a:lnTo>
                  <a:lnTo>
                    <a:pt x="246" y="1172"/>
                  </a:lnTo>
                  <a:lnTo>
                    <a:pt x="292" y="1252"/>
                  </a:lnTo>
                  <a:lnTo>
                    <a:pt x="314" y="1294"/>
                  </a:lnTo>
                  <a:lnTo>
                    <a:pt x="334" y="1338"/>
                  </a:lnTo>
                  <a:lnTo>
                    <a:pt x="354" y="1382"/>
                  </a:lnTo>
                  <a:lnTo>
                    <a:pt x="374" y="1428"/>
                  </a:lnTo>
                  <a:lnTo>
                    <a:pt x="390" y="1474"/>
                  </a:lnTo>
                  <a:lnTo>
                    <a:pt x="406" y="1524"/>
                  </a:lnTo>
                  <a:lnTo>
                    <a:pt x="418" y="1574"/>
                  </a:lnTo>
                  <a:lnTo>
                    <a:pt x="430" y="1626"/>
                  </a:lnTo>
                  <a:lnTo>
                    <a:pt x="438" y="1680"/>
                  </a:lnTo>
                  <a:lnTo>
                    <a:pt x="444" y="1736"/>
                  </a:lnTo>
                  <a:lnTo>
                    <a:pt x="444" y="1736"/>
                  </a:lnTo>
                  <a:lnTo>
                    <a:pt x="986" y="1736"/>
                  </a:lnTo>
                  <a:lnTo>
                    <a:pt x="986" y="1736"/>
                  </a:lnTo>
                  <a:close/>
                </a:path>
              </a:pathLst>
            </a:custGeom>
            <a:solidFill>
              <a:schemeClr val="accent4">
                <a:lumMod val="75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dirty="0"/>
            </a:p>
          </p:txBody>
        </p:sp>
      </p:grpSp>
      <p:grpSp>
        <p:nvGrpSpPr>
          <p:cNvPr id="12" name="Group 54" descr="Icon of graph"/>
          <p:cNvGrpSpPr/>
          <p:nvPr/>
        </p:nvGrpSpPr>
        <p:grpSpPr>
          <a:xfrm>
            <a:off x="11087750" y="1689407"/>
            <a:ext cx="714781" cy="609699"/>
            <a:chOff x="1490663" y="846138"/>
            <a:chExt cx="381000" cy="323850"/>
          </a:xfrm>
          <a:solidFill>
            <a:srgbClr val="FFFFFF"/>
          </a:solidFill>
        </p:grpSpPr>
        <p:sp>
          <p:nvSpPr>
            <p:cNvPr id="7" name="Freeform 23">
              <a:extLst>
                <a:ext uri="{C183D7F6-B498-43B3-948B-1728B52AA6E4}">
                  <adec:decorative xmlns="" xmlns:adec="http://schemas.microsoft.com/office/drawing/2017/decorative" val="1"/>
                </a:ext>
              </a:extLst>
            </p:cNvPr>
            <p:cNvSpPr>
              <a:spLocks/>
            </p:cNvSpPr>
            <p:nvPr/>
          </p:nvSpPr>
          <p:spPr bwMode="auto">
            <a:xfrm>
              <a:off x="1490663" y="942975"/>
              <a:ext cx="381000" cy="227013"/>
            </a:xfrm>
            <a:custGeom>
              <a:avLst/>
              <a:gdLst/>
              <a:ahLst/>
              <a:cxnLst>
                <a:cxn ang="0">
                  <a:pos x="721" y="429"/>
                </a:cxn>
                <a:cxn ang="0">
                  <a:pos x="721" y="429"/>
                </a:cxn>
                <a:cxn ang="0">
                  <a:pos x="0" y="429"/>
                </a:cxn>
                <a:cxn ang="0">
                  <a:pos x="0" y="429"/>
                </a:cxn>
                <a:cxn ang="0">
                  <a:pos x="0" y="0"/>
                </a:cxn>
                <a:cxn ang="0">
                  <a:pos x="23" y="0"/>
                </a:cxn>
                <a:cxn ang="0">
                  <a:pos x="23" y="0"/>
                </a:cxn>
                <a:cxn ang="0">
                  <a:pos x="23" y="405"/>
                </a:cxn>
                <a:cxn ang="0">
                  <a:pos x="721" y="405"/>
                </a:cxn>
                <a:cxn ang="0">
                  <a:pos x="721" y="429"/>
                </a:cxn>
              </a:cxnLst>
              <a:rect l="0" t="0" r="r" b="b"/>
              <a:pathLst>
                <a:path w="721" h="429">
                  <a:moveTo>
                    <a:pt x="721" y="429"/>
                  </a:moveTo>
                  <a:lnTo>
                    <a:pt x="721" y="429"/>
                  </a:lnTo>
                  <a:lnTo>
                    <a:pt x="0" y="429"/>
                  </a:lnTo>
                  <a:lnTo>
                    <a:pt x="0" y="429"/>
                  </a:lnTo>
                  <a:lnTo>
                    <a:pt x="0" y="0"/>
                  </a:lnTo>
                  <a:lnTo>
                    <a:pt x="23" y="0"/>
                  </a:lnTo>
                  <a:lnTo>
                    <a:pt x="23" y="0"/>
                  </a:lnTo>
                  <a:lnTo>
                    <a:pt x="23" y="405"/>
                  </a:lnTo>
                  <a:lnTo>
                    <a:pt x="721" y="405"/>
                  </a:lnTo>
                  <a:lnTo>
                    <a:pt x="721" y="429"/>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dirty="0"/>
            </a:p>
          </p:txBody>
        </p:sp>
        <p:sp>
          <p:nvSpPr>
            <p:cNvPr id="8" name="Rectangle 24">
              <a:extLst>
                <a:ext uri="{C183D7F6-B498-43B3-948B-1728B52AA6E4}">
                  <adec:decorative xmlns="" xmlns:adec="http://schemas.microsoft.com/office/drawing/2017/decorative" val="1"/>
                </a:ext>
              </a:extLst>
            </p:cNvPr>
            <p:cNvSpPr>
              <a:spLocks noChangeArrowheads="1"/>
            </p:cNvSpPr>
            <p:nvPr/>
          </p:nvSpPr>
          <p:spPr bwMode="auto">
            <a:xfrm>
              <a:off x="1524000" y="1055688"/>
              <a:ext cx="69850" cy="103188"/>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Autofit/>
            </a:bodyPr>
            <a:lstStyle/>
            <a:p>
              <a:pPr algn="ctr">
                <a:lnSpc>
                  <a:spcPct val="85000"/>
                </a:lnSpc>
                <a:spcBef>
                  <a:spcPct val="20000"/>
                </a:spcBef>
              </a:pPr>
              <a:endParaRPr lang="en-US" sz="700" b="1" dirty="0"/>
            </a:p>
          </p:txBody>
        </p:sp>
        <p:sp>
          <p:nvSpPr>
            <p:cNvPr id="9" name="Rectangle 25">
              <a:extLst>
                <a:ext uri="{C183D7F6-B498-43B3-948B-1728B52AA6E4}">
                  <adec:decorative xmlns="" xmlns:adec="http://schemas.microsoft.com/office/drawing/2017/decorative" val="1"/>
                </a:ext>
              </a:extLst>
            </p:cNvPr>
            <p:cNvSpPr>
              <a:spLocks noChangeArrowheads="1"/>
            </p:cNvSpPr>
            <p:nvPr/>
          </p:nvSpPr>
          <p:spPr bwMode="auto">
            <a:xfrm>
              <a:off x="1612900" y="987425"/>
              <a:ext cx="69850" cy="171450"/>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Autofit/>
            </a:bodyPr>
            <a:lstStyle/>
            <a:p>
              <a:pPr algn="ctr">
                <a:lnSpc>
                  <a:spcPct val="85000"/>
                </a:lnSpc>
                <a:spcBef>
                  <a:spcPct val="20000"/>
                </a:spcBef>
              </a:pPr>
              <a:endParaRPr lang="en-US" sz="1400" b="1" dirty="0"/>
            </a:p>
          </p:txBody>
        </p:sp>
        <p:sp>
          <p:nvSpPr>
            <p:cNvPr id="10" name="Rectangle 26">
              <a:extLst>
                <a:ext uri="{C183D7F6-B498-43B3-948B-1728B52AA6E4}">
                  <adec:decorative xmlns="" xmlns:adec="http://schemas.microsoft.com/office/drawing/2017/decorative" val="1"/>
                </a:ext>
              </a:extLst>
            </p:cNvPr>
            <p:cNvSpPr>
              <a:spLocks noChangeArrowheads="1"/>
            </p:cNvSpPr>
            <p:nvPr/>
          </p:nvSpPr>
          <p:spPr bwMode="auto">
            <a:xfrm>
              <a:off x="1701800" y="923925"/>
              <a:ext cx="69850" cy="234950"/>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dirty="0"/>
            </a:p>
          </p:txBody>
        </p:sp>
        <p:sp>
          <p:nvSpPr>
            <p:cNvPr id="11" name="Rectangle 27">
              <a:extLst>
                <a:ext uri="{C183D7F6-B498-43B3-948B-1728B52AA6E4}">
                  <adec:decorative xmlns="" xmlns:adec="http://schemas.microsoft.com/office/drawing/2017/decorative" val="1"/>
                </a:ext>
              </a:extLst>
            </p:cNvPr>
            <p:cNvSpPr>
              <a:spLocks noChangeArrowheads="1"/>
            </p:cNvSpPr>
            <p:nvPr/>
          </p:nvSpPr>
          <p:spPr bwMode="auto">
            <a:xfrm>
              <a:off x="1790700" y="846138"/>
              <a:ext cx="69850" cy="312738"/>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dirty="0"/>
            </a:p>
          </p:txBody>
        </p:sp>
      </p:grpSp>
      <p:sp>
        <p:nvSpPr>
          <p:cNvPr id="15" name="Freeform 5" descr="Icon of puzzle piece"/>
          <p:cNvSpPr>
            <a:spLocks/>
          </p:cNvSpPr>
          <p:nvPr/>
        </p:nvSpPr>
        <p:spPr bwMode="auto">
          <a:xfrm rot="2700000">
            <a:off x="9029105" y="1636775"/>
            <a:ext cx="618745" cy="838447"/>
          </a:xfrm>
          <a:custGeom>
            <a:avLst/>
            <a:gdLst/>
            <a:ahLst/>
            <a:cxnLst>
              <a:cxn ang="0">
                <a:pos x="1886" y="656"/>
              </a:cxn>
              <a:cxn ang="0">
                <a:pos x="1838" y="614"/>
              </a:cxn>
              <a:cxn ang="0">
                <a:pos x="1560" y="638"/>
              </a:cxn>
              <a:cxn ang="0">
                <a:pos x="1300" y="610"/>
              </a:cxn>
              <a:cxn ang="0">
                <a:pos x="1176" y="546"/>
              </a:cxn>
              <a:cxn ang="0">
                <a:pos x="1106" y="476"/>
              </a:cxn>
              <a:cxn ang="0">
                <a:pos x="1118" y="376"/>
              </a:cxn>
              <a:cxn ang="0">
                <a:pos x="1122" y="190"/>
              </a:cxn>
              <a:cxn ang="0">
                <a:pos x="1024" y="38"/>
              </a:cxn>
              <a:cxn ang="0">
                <a:pos x="912" y="0"/>
              </a:cxn>
              <a:cxn ang="0">
                <a:pos x="786" y="42"/>
              </a:cxn>
              <a:cxn ang="0">
                <a:pos x="724" y="168"/>
              </a:cxn>
              <a:cxn ang="0">
                <a:pos x="734" y="296"/>
              </a:cxn>
              <a:cxn ang="0">
                <a:pos x="756" y="446"/>
              </a:cxn>
              <a:cxn ang="0">
                <a:pos x="668" y="518"/>
              </a:cxn>
              <a:cxn ang="0">
                <a:pos x="574" y="536"/>
              </a:cxn>
              <a:cxn ang="0">
                <a:pos x="320" y="472"/>
              </a:cxn>
              <a:cxn ang="0">
                <a:pos x="84" y="422"/>
              </a:cxn>
              <a:cxn ang="0">
                <a:pos x="68" y="748"/>
              </a:cxn>
              <a:cxn ang="0">
                <a:pos x="114" y="932"/>
              </a:cxn>
              <a:cxn ang="0">
                <a:pos x="178" y="974"/>
              </a:cxn>
              <a:cxn ang="0">
                <a:pos x="274" y="938"/>
              </a:cxn>
              <a:cxn ang="0">
                <a:pos x="350" y="952"/>
              </a:cxn>
              <a:cxn ang="0">
                <a:pos x="412" y="1024"/>
              </a:cxn>
              <a:cxn ang="0">
                <a:pos x="424" y="1194"/>
              </a:cxn>
              <a:cxn ang="0">
                <a:pos x="386" y="1426"/>
              </a:cxn>
              <a:cxn ang="0">
                <a:pos x="322" y="1496"/>
              </a:cxn>
              <a:cxn ang="0">
                <a:pos x="206" y="1484"/>
              </a:cxn>
              <a:cxn ang="0">
                <a:pos x="72" y="1424"/>
              </a:cxn>
              <a:cxn ang="0">
                <a:pos x="14" y="1456"/>
              </a:cxn>
              <a:cxn ang="0">
                <a:pos x="0" y="1536"/>
              </a:cxn>
              <a:cxn ang="0">
                <a:pos x="60" y="1874"/>
              </a:cxn>
              <a:cxn ang="0">
                <a:pos x="162" y="2044"/>
              </a:cxn>
              <a:cxn ang="0">
                <a:pos x="530" y="2052"/>
              </a:cxn>
              <a:cxn ang="0">
                <a:pos x="690" y="2092"/>
              </a:cxn>
              <a:cxn ang="0">
                <a:pos x="700" y="2140"/>
              </a:cxn>
              <a:cxn ang="0">
                <a:pos x="658" y="2322"/>
              </a:cxn>
              <a:cxn ang="0">
                <a:pos x="644" y="2470"/>
              </a:cxn>
              <a:cxn ang="0">
                <a:pos x="730" y="2576"/>
              </a:cxn>
              <a:cxn ang="0">
                <a:pos x="900" y="2598"/>
              </a:cxn>
              <a:cxn ang="0">
                <a:pos x="1044" y="2520"/>
              </a:cxn>
              <a:cxn ang="0">
                <a:pos x="1070" y="2370"/>
              </a:cxn>
              <a:cxn ang="0">
                <a:pos x="1030" y="2206"/>
              </a:cxn>
              <a:cxn ang="0">
                <a:pos x="1016" y="2142"/>
              </a:cxn>
              <a:cxn ang="0">
                <a:pos x="1082" y="2076"/>
              </a:cxn>
              <a:cxn ang="0">
                <a:pos x="1432" y="2040"/>
              </a:cxn>
              <a:cxn ang="0">
                <a:pos x="1740" y="1830"/>
              </a:cxn>
              <a:cxn ang="0">
                <a:pos x="1722" y="1686"/>
              </a:cxn>
              <a:cxn ang="0">
                <a:pos x="1646" y="1654"/>
              </a:cxn>
              <a:cxn ang="0">
                <a:pos x="1500" y="1650"/>
              </a:cxn>
              <a:cxn ang="0">
                <a:pos x="1430" y="1584"/>
              </a:cxn>
              <a:cxn ang="0">
                <a:pos x="1400" y="1464"/>
              </a:cxn>
              <a:cxn ang="0">
                <a:pos x="1426" y="1278"/>
              </a:cxn>
              <a:cxn ang="0">
                <a:pos x="1476" y="1174"/>
              </a:cxn>
              <a:cxn ang="0">
                <a:pos x="1540" y="1156"/>
              </a:cxn>
              <a:cxn ang="0">
                <a:pos x="1698" y="1236"/>
              </a:cxn>
              <a:cxn ang="0">
                <a:pos x="1776" y="1252"/>
              </a:cxn>
              <a:cxn ang="0">
                <a:pos x="1854" y="1176"/>
              </a:cxn>
              <a:cxn ang="0">
                <a:pos x="1906" y="990"/>
              </a:cxn>
            </a:cxnLst>
            <a:rect l="0" t="0" r="r" b="b"/>
            <a:pathLst>
              <a:path w="1912" h="2600">
                <a:moveTo>
                  <a:pt x="1912" y="880"/>
                </a:moveTo>
                <a:lnTo>
                  <a:pt x="1912" y="880"/>
                </a:lnTo>
                <a:lnTo>
                  <a:pt x="1904" y="786"/>
                </a:lnTo>
                <a:lnTo>
                  <a:pt x="1900" y="738"/>
                </a:lnTo>
                <a:lnTo>
                  <a:pt x="1894" y="694"/>
                </a:lnTo>
                <a:lnTo>
                  <a:pt x="1886" y="656"/>
                </a:lnTo>
                <a:lnTo>
                  <a:pt x="1880" y="640"/>
                </a:lnTo>
                <a:lnTo>
                  <a:pt x="1874" y="628"/>
                </a:lnTo>
                <a:lnTo>
                  <a:pt x="1868" y="620"/>
                </a:lnTo>
                <a:lnTo>
                  <a:pt x="1858" y="614"/>
                </a:lnTo>
                <a:lnTo>
                  <a:pt x="1850" y="612"/>
                </a:lnTo>
                <a:lnTo>
                  <a:pt x="1838" y="614"/>
                </a:lnTo>
                <a:lnTo>
                  <a:pt x="1838" y="614"/>
                </a:lnTo>
                <a:lnTo>
                  <a:pt x="1822" y="620"/>
                </a:lnTo>
                <a:lnTo>
                  <a:pt x="1800" y="624"/>
                </a:lnTo>
                <a:lnTo>
                  <a:pt x="1736" y="632"/>
                </a:lnTo>
                <a:lnTo>
                  <a:pt x="1652" y="636"/>
                </a:lnTo>
                <a:lnTo>
                  <a:pt x="1560" y="638"/>
                </a:lnTo>
                <a:lnTo>
                  <a:pt x="1512" y="636"/>
                </a:lnTo>
                <a:lnTo>
                  <a:pt x="1464" y="634"/>
                </a:lnTo>
                <a:lnTo>
                  <a:pt x="1420" y="630"/>
                </a:lnTo>
                <a:lnTo>
                  <a:pt x="1376" y="626"/>
                </a:lnTo>
                <a:lnTo>
                  <a:pt x="1336" y="618"/>
                </a:lnTo>
                <a:lnTo>
                  <a:pt x="1300" y="610"/>
                </a:lnTo>
                <a:lnTo>
                  <a:pt x="1270" y="600"/>
                </a:lnTo>
                <a:lnTo>
                  <a:pt x="1258" y="594"/>
                </a:lnTo>
                <a:lnTo>
                  <a:pt x="1248" y="588"/>
                </a:lnTo>
                <a:lnTo>
                  <a:pt x="1248" y="588"/>
                </a:lnTo>
                <a:lnTo>
                  <a:pt x="1210" y="564"/>
                </a:lnTo>
                <a:lnTo>
                  <a:pt x="1176" y="546"/>
                </a:lnTo>
                <a:lnTo>
                  <a:pt x="1146" y="530"/>
                </a:lnTo>
                <a:lnTo>
                  <a:pt x="1134" y="520"/>
                </a:lnTo>
                <a:lnTo>
                  <a:pt x="1124" y="512"/>
                </a:lnTo>
                <a:lnTo>
                  <a:pt x="1116" y="502"/>
                </a:lnTo>
                <a:lnTo>
                  <a:pt x="1110" y="490"/>
                </a:lnTo>
                <a:lnTo>
                  <a:pt x="1106" y="476"/>
                </a:lnTo>
                <a:lnTo>
                  <a:pt x="1102" y="462"/>
                </a:lnTo>
                <a:lnTo>
                  <a:pt x="1104" y="444"/>
                </a:lnTo>
                <a:lnTo>
                  <a:pt x="1106" y="424"/>
                </a:lnTo>
                <a:lnTo>
                  <a:pt x="1110" y="402"/>
                </a:lnTo>
                <a:lnTo>
                  <a:pt x="1118" y="376"/>
                </a:lnTo>
                <a:lnTo>
                  <a:pt x="1118" y="376"/>
                </a:lnTo>
                <a:lnTo>
                  <a:pt x="1126" y="346"/>
                </a:lnTo>
                <a:lnTo>
                  <a:pt x="1132" y="316"/>
                </a:lnTo>
                <a:lnTo>
                  <a:pt x="1134" y="284"/>
                </a:lnTo>
                <a:lnTo>
                  <a:pt x="1132" y="254"/>
                </a:lnTo>
                <a:lnTo>
                  <a:pt x="1128" y="222"/>
                </a:lnTo>
                <a:lnTo>
                  <a:pt x="1122" y="190"/>
                </a:lnTo>
                <a:lnTo>
                  <a:pt x="1112" y="160"/>
                </a:lnTo>
                <a:lnTo>
                  <a:pt x="1100" y="132"/>
                </a:lnTo>
                <a:lnTo>
                  <a:pt x="1084" y="104"/>
                </a:lnTo>
                <a:lnTo>
                  <a:pt x="1068" y="80"/>
                </a:lnTo>
                <a:lnTo>
                  <a:pt x="1048" y="58"/>
                </a:lnTo>
                <a:lnTo>
                  <a:pt x="1024" y="38"/>
                </a:lnTo>
                <a:lnTo>
                  <a:pt x="1000" y="22"/>
                </a:lnTo>
                <a:lnTo>
                  <a:pt x="974" y="10"/>
                </a:lnTo>
                <a:lnTo>
                  <a:pt x="958" y="6"/>
                </a:lnTo>
                <a:lnTo>
                  <a:pt x="944" y="4"/>
                </a:lnTo>
                <a:lnTo>
                  <a:pt x="928" y="2"/>
                </a:lnTo>
                <a:lnTo>
                  <a:pt x="912" y="0"/>
                </a:lnTo>
                <a:lnTo>
                  <a:pt x="912" y="0"/>
                </a:lnTo>
                <a:lnTo>
                  <a:pt x="882" y="2"/>
                </a:lnTo>
                <a:lnTo>
                  <a:pt x="854" y="8"/>
                </a:lnTo>
                <a:lnTo>
                  <a:pt x="828" y="16"/>
                </a:lnTo>
                <a:lnTo>
                  <a:pt x="806" y="28"/>
                </a:lnTo>
                <a:lnTo>
                  <a:pt x="786" y="42"/>
                </a:lnTo>
                <a:lnTo>
                  <a:pt x="770" y="58"/>
                </a:lnTo>
                <a:lnTo>
                  <a:pt x="756" y="78"/>
                </a:lnTo>
                <a:lnTo>
                  <a:pt x="744" y="98"/>
                </a:lnTo>
                <a:lnTo>
                  <a:pt x="734" y="120"/>
                </a:lnTo>
                <a:lnTo>
                  <a:pt x="728" y="144"/>
                </a:lnTo>
                <a:lnTo>
                  <a:pt x="724" y="168"/>
                </a:lnTo>
                <a:lnTo>
                  <a:pt x="722" y="194"/>
                </a:lnTo>
                <a:lnTo>
                  <a:pt x="722" y="218"/>
                </a:lnTo>
                <a:lnTo>
                  <a:pt x="724" y="244"/>
                </a:lnTo>
                <a:lnTo>
                  <a:pt x="728" y="270"/>
                </a:lnTo>
                <a:lnTo>
                  <a:pt x="734" y="296"/>
                </a:lnTo>
                <a:lnTo>
                  <a:pt x="734" y="296"/>
                </a:lnTo>
                <a:lnTo>
                  <a:pt x="758" y="374"/>
                </a:lnTo>
                <a:lnTo>
                  <a:pt x="764" y="402"/>
                </a:lnTo>
                <a:lnTo>
                  <a:pt x="764" y="416"/>
                </a:lnTo>
                <a:lnTo>
                  <a:pt x="764" y="426"/>
                </a:lnTo>
                <a:lnTo>
                  <a:pt x="760" y="436"/>
                </a:lnTo>
                <a:lnTo>
                  <a:pt x="756" y="446"/>
                </a:lnTo>
                <a:lnTo>
                  <a:pt x="748" y="458"/>
                </a:lnTo>
                <a:lnTo>
                  <a:pt x="738" y="468"/>
                </a:lnTo>
                <a:lnTo>
                  <a:pt x="724" y="478"/>
                </a:lnTo>
                <a:lnTo>
                  <a:pt x="708" y="490"/>
                </a:lnTo>
                <a:lnTo>
                  <a:pt x="668" y="518"/>
                </a:lnTo>
                <a:lnTo>
                  <a:pt x="668" y="518"/>
                </a:lnTo>
                <a:lnTo>
                  <a:pt x="654" y="524"/>
                </a:lnTo>
                <a:lnTo>
                  <a:pt x="640" y="528"/>
                </a:lnTo>
                <a:lnTo>
                  <a:pt x="626" y="532"/>
                </a:lnTo>
                <a:lnTo>
                  <a:pt x="610" y="536"/>
                </a:lnTo>
                <a:lnTo>
                  <a:pt x="592" y="536"/>
                </a:lnTo>
                <a:lnTo>
                  <a:pt x="574" y="536"/>
                </a:lnTo>
                <a:lnTo>
                  <a:pt x="536" y="534"/>
                </a:lnTo>
                <a:lnTo>
                  <a:pt x="494" y="526"/>
                </a:lnTo>
                <a:lnTo>
                  <a:pt x="452" y="516"/>
                </a:lnTo>
                <a:lnTo>
                  <a:pt x="408" y="504"/>
                </a:lnTo>
                <a:lnTo>
                  <a:pt x="364" y="488"/>
                </a:lnTo>
                <a:lnTo>
                  <a:pt x="320" y="472"/>
                </a:lnTo>
                <a:lnTo>
                  <a:pt x="278" y="454"/>
                </a:lnTo>
                <a:lnTo>
                  <a:pt x="202" y="420"/>
                </a:lnTo>
                <a:lnTo>
                  <a:pt x="140" y="388"/>
                </a:lnTo>
                <a:lnTo>
                  <a:pt x="98" y="366"/>
                </a:lnTo>
                <a:lnTo>
                  <a:pt x="98" y="366"/>
                </a:lnTo>
                <a:lnTo>
                  <a:pt x="84" y="422"/>
                </a:lnTo>
                <a:lnTo>
                  <a:pt x="72" y="472"/>
                </a:lnTo>
                <a:lnTo>
                  <a:pt x="64" y="518"/>
                </a:lnTo>
                <a:lnTo>
                  <a:pt x="60" y="566"/>
                </a:lnTo>
                <a:lnTo>
                  <a:pt x="58" y="620"/>
                </a:lnTo>
                <a:lnTo>
                  <a:pt x="62" y="678"/>
                </a:lnTo>
                <a:lnTo>
                  <a:pt x="68" y="748"/>
                </a:lnTo>
                <a:lnTo>
                  <a:pt x="80" y="832"/>
                </a:lnTo>
                <a:lnTo>
                  <a:pt x="80" y="832"/>
                </a:lnTo>
                <a:lnTo>
                  <a:pt x="90" y="874"/>
                </a:lnTo>
                <a:lnTo>
                  <a:pt x="100" y="906"/>
                </a:lnTo>
                <a:lnTo>
                  <a:pt x="106" y="920"/>
                </a:lnTo>
                <a:lnTo>
                  <a:pt x="114" y="932"/>
                </a:lnTo>
                <a:lnTo>
                  <a:pt x="120" y="942"/>
                </a:lnTo>
                <a:lnTo>
                  <a:pt x="128" y="950"/>
                </a:lnTo>
                <a:lnTo>
                  <a:pt x="136" y="958"/>
                </a:lnTo>
                <a:lnTo>
                  <a:pt x="144" y="962"/>
                </a:lnTo>
                <a:lnTo>
                  <a:pt x="162" y="970"/>
                </a:lnTo>
                <a:lnTo>
                  <a:pt x="178" y="974"/>
                </a:lnTo>
                <a:lnTo>
                  <a:pt x="196" y="974"/>
                </a:lnTo>
                <a:lnTo>
                  <a:pt x="212" y="970"/>
                </a:lnTo>
                <a:lnTo>
                  <a:pt x="228" y="964"/>
                </a:lnTo>
                <a:lnTo>
                  <a:pt x="242" y="958"/>
                </a:lnTo>
                <a:lnTo>
                  <a:pt x="256" y="950"/>
                </a:lnTo>
                <a:lnTo>
                  <a:pt x="274" y="938"/>
                </a:lnTo>
                <a:lnTo>
                  <a:pt x="280" y="932"/>
                </a:lnTo>
                <a:lnTo>
                  <a:pt x="280" y="932"/>
                </a:lnTo>
                <a:lnTo>
                  <a:pt x="302" y="934"/>
                </a:lnTo>
                <a:lnTo>
                  <a:pt x="320" y="938"/>
                </a:lnTo>
                <a:lnTo>
                  <a:pt x="336" y="944"/>
                </a:lnTo>
                <a:lnTo>
                  <a:pt x="350" y="952"/>
                </a:lnTo>
                <a:lnTo>
                  <a:pt x="362" y="960"/>
                </a:lnTo>
                <a:lnTo>
                  <a:pt x="374" y="970"/>
                </a:lnTo>
                <a:lnTo>
                  <a:pt x="384" y="978"/>
                </a:lnTo>
                <a:lnTo>
                  <a:pt x="392" y="988"/>
                </a:lnTo>
                <a:lnTo>
                  <a:pt x="404" y="1008"/>
                </a:lnTo>
                <a:lnTo>
                  <a:pt x="412" y="1024"/>
                </a:lnTo>
                <a:lnTo>
                  <a:pt x="416" y="1040"/>
                </a:lnTo>
                <a:lnTo>
                  <a:pt x="416" y="1040"/>
                </a:lnTo>
                <a:lnTo>
                  <a:pt x="418" y="1060"/>
                </a:lnTo>
                <a:lnTo>
                  <a:pt x="422" y="1116"/>
                </a:lnTo>
                <a:lnTo>
                  <a:pt x="424" y="1154"/>
                </a:lnTo>
                <a:lnTo>
                  <a:pt x="424" y="1194"/>
                </a:lnTo>
                <a:lnTo>
                  <a:pt x="422" y="1238"/>
                </a:lnTo>
                <a:lnTo>
                  <a:pt x="418" y="1282"/>
                </a:lnTo>
                <a:lnTo>
                  <a:pt x="414" y="1328"/>
                </a:lnTo>
                <a:lnTo>
                  <a:pt x="406" y="1370"/>
                </a:lnTo>
                <a:lnTo>
                  <a:pt x="394" y="1408"/>
                </a:lnTo>
                <a:lnTo>
                  <a:pt x="386" y="1426"/>
                </a:lnTo>
                <a:lnTo>
                  <a:pt x="378" y="1442"/>
                </a:lnTo>
                <a:lnTo>
                  <a:pt x="370" y="1458"/>
                </a:lnTo>
                <a:lnTo>
                  <a:pt x="360" y="1470"/>
                </a:lnTo>
                <a:lnTo>
                  <a:pt x="348" y="1482"/>
                </a:lnTo>
                <a:lnTo>
                  <a:pt x="334" y="1490"/>
                </a:lnTo>
                <a:lnTo>
                  <a:pt x="322" y="1496"/>
                </a:lnTo>
                <a:lnTo>
                  <a:pt x="306" y="1500"/>
                </a:lnTo>
                <a:lnTo>
                  <a:pt x="290" y="1502"/>
                </a:lnTo>
                <a:lnTo>
                  <a:pt x="272" y="1500"/>
                </a:lnTo>
                <a:lnTo>
                  <a:pt x="272" y="1500"/>
                </a:lnTo>
                <a:lnTo>
                  <a:pt x="236" y="1492"/>
                </a:lnTo>
                <a:lnTo>
                  <a:pt x="206" y="1484"/>
                </a:lnTo>
                <a:lnTo>
                  <a:pt x="178" y="1476"/>
                </a:lnTo>
                <a:lnTo>
                  <a:pt x="156" y="1466"/>
                </a:lnTo>
                <a:lnTo>
                  <a:pt x="120" y="1450"/>
                </a:lnTo>
                <a:lnTo>
                  <a:pt x="92" y="1434"/>
                </a:lnTo>
                <a:lnTo>
                  <a:pt x="82" y="1428"/>
                </a:lnTo>
                <a:lnTo>
                  <a:pt x="72" y="1424"/>
                </a:lnTo>
                <a:lnTo>
                  <a:pt x="62" y="1424"/>
                </a:lnTo>
                <a:lnTo>
                  <a:pt x="54" y="1424"/>
                </a:lnTo>
                <a:lnTo>
                  <a:pt x="46" y="1426"/>
                </a:lnTo>
                <a:lnTo>
                  <a:pt x="36" y="1432"/>
                </a:lnTo>
                <a:lnTo>
                  <a:pt x="26" y="1442"/>
                </a:lnTo>
                <a:lnTo>
                  <a:pt x="14" y="1456"/>
                </a:lnTo>
                <a:lnTo>
                  <a:pt x="14" y="1456"/>
                </a:lnTo>
                <a:lnTo>
                  <a:pt x="10" y="1464"/>
                </a:lnTo>
                <a:lnTo>
                  <a:pt x="6" y="1474"/>
                </a:lnTo>
                <a:lnTo>
                  <a:pt x="2" y="1488"/>
                </a:lnTo>
                <a:lnTo>
                  <a:pt x="2" y="1502"/>
                </a:lnTo>
                <a:lnTo>
                  <a:pt x="0" y="1536"/>
                </a:lnTo>
                <a:lnTo>
                  <a:pt x="4" y="1578"/>
                </a:lnTo>
                <a:lnTo>
                  <a:pt x="8" y="1624"/>
                </a:lnTo>
                <a:lnTo>
                  <a:pt x="16" y="1674"/>
                </a:lnTo>
                <a:lnTo>
                  <a:pt x="26" y="1724"/>
                </a:lnTo>
                <a:lnTo>
                  <a:pt x="38" y="1776"/>
                </a:lnTo>
                <a:lnTo>
                  <a:pt x="60" y="1874"/>
                </a:lnTo>
                <a:lnTo>
                  <a:pt x="82" y="1960"/>
                </a:lnTo>
                <a:lnTo>
                  <a:pt x="106" y="2040"/>
                </a:lnTo>
                <a:lnTo>
                  <a:pt x="116" y="2040"/>
                </a:lnTo>
                <a:lnTo>
                  <a:pt x="116" y="2040"/>
                </a:lnTo>
                <a:lnTo>
                  <a:pt x="134" y="2044"/>
                </a:lnTo>
                <a:lnTo>
                  <a:pt x="162" y="2044"/>
                </a:lnTo>
                <a:lnTo>
                  <a:pt x="246" y="2044"/>
                </a:lnTo>
                <a:lnTo>
                  <a:pt x="354" y="2042"/>
                </a:lnTo>
                <a:lnTo>
                  <a:pt x="414" y="2044"/>
                </a:lnTo>
                <a:lnTo>
                  <a:pt x="474" y="2048"/>
                </a:lnTo>
                <a:lnTo>
                  <a:pt x="474" y="2048"/>
                </a:lnTo>
                <a:lnTo>
                  <a:pt x="530" y="2052"/>
                </a:lnTo>
                <a:lnTo>
                  <a:pt x="576" y="2056"/>
                </a:lnTo>
                <a:lnTo>
                  <a:pt x="614" y="2062"/>
                </a:lnTo>
                <a:lnTo>
                  <a:pt x="646" y="2068"/>
                </a:lnTo>
                <a:lnTo>
                  <a:pt x="668" y="2076"/>
                </a:lnTo>
                <a:lnTo>
                  <a:pt x="684" y="2086"/>
                </a:lnTo>
                <a:lnTo>
                  <a:pt x="690" y="2092"/>
                </a:lnTo>
                <a:lnTo>
                  <a:pt x="696" y="2098"/>
                </a:lnTo>
                <a:lnTo>
                  <a:pt x="698" y="2104"/>
                </a:lnTo>
                <a:lnTo>
                  <a:pt x="700" y="2110"/>
                </a:lnTo>
                <a:lnTo>
                  <a:pt x="700" y="2110"/>
                </a:lnTo>
                <a:lnTo>
                  <a:pt x="700" y="2124"/>
                </a:lnTo>
                <a:lnTo>
                  <a:pt x="700" y="2140"/>
                </a:lnTo>
                <a:lnTo>
                  <a:pt x="696" y="2164"/>
                </a:lnTo>
                <a:lnTo>
                  <a:pt x="692" y="2194"/>
                </a:lnTo>
                <a:lnTo>
                  <a:pt x="684" y="2230"/>
                </a:lnTo>
                <a:lnTo>
                  <a:pt x="674" y="2272"/>
                </a:lnTo>
                <a:lnTo>
                  <a:pt x="658" y="2322"/>
                </a:lnTo>
                <a:lnTo>
                  <a:pt x="658" y="2322"/>
                </a:lnTo>
                <a:lnTo>
                  <a:pt x="650" y="2348"/>
                </a:lnTo>
                <a:lnTo>
                  <a:pt x="644" y="2372"/>
                </a:lnTo>
                <a:lnTo>
                  <a:pt x="640" y="2398"/>
                </a:lnTo>
                <a:lnTo>
                  <a:pt x="638" y="2424"/>
                </a:lnTo>
                <a:lnTo>
                  <a:pt x="640" y="2448"/>
                </a:lnTo>
                <a:lnTo>
                  <a:pt x="644" y="2470"/>
                </a:lnTo>
                <a:lnTo>
                  <a:pt x="650" y="2492"/>
                </a:lnTo>
                <a:lnTo>
                  <a:pt x="658" y="2512"/>
                </a:lnTo>
                <a:lnTo>
                  <a:pt x="672" y="2530"/>
                </a:lnTo>
                <a:lnTo>
                  <a:pt x="688" y="2548"/>
                </a:lnTo>
                <a:lnTo>
                  <a:pt x="706" y="2562"/>
                </a:lnTo>
                <a:lnTo>
                  <a:pt x="730" y="2576"/>
                </a:lnTo>
                <a:lnTo>
                  <a:pt x="756" y="2586"/>
                </a:lnTo>
                <a:lnTo>
                  <a:pt x="786" y="2594"/>
                </a:lnTo>
                <a:lnTo>
                  <a:pt x="822" y="2598"/>
                </a:lnTo>
                <a:lnTo>
                  <a:pt x="860" y="2600"/>
                </a:lnTo>
                <a:lnTo>
                  <a:pt x="860" y="2600"/>
                </a:lnTo>
                <a:lnTo>
                  <a:pt x="900" y="2598"/>
                </a:lnTo>
                <a:lnTo>
                  <a:pt x="934" y="2592"/>
                </a:lnTo>
                <a:lnTo>
                  <a:pt x="964" y="2584"/>
                </a:lnTo>
                <a:lnTo>
                  <a:pt x="988" y="2572"/>
                </a:lnTo>
                <a:lnTo>
                  <a:pt x="1010" y="2556"/>
                </a:lnTo>
                <a:lnTo>
                  <a:pt x="1028" y="2538"/>
                </a:lnTo>
                <a:lnTo>
                  <a:pt x="1044" y="2520"/>
                </a:lnTo>
                <a:lnTo>
                  <a:pt x="1054" y="2498"/>
                </a:lnTo>
                <a:lnTo>
                  <a:pt x="1062" y="2474"/>
                </a:lnTo>
                <a:lnTo>
                  <a:pt x="1068" y="2450"/>
                </a:lnTo>
                <a:lnTo>
                  <a:pt x="1070" y="2424"/>
                </a:lnTo>
                <a:lnTo>
                  <a:pt x="1072" y="2396"/>
                </a:lnTo>
                <a:lnTo>
                  <a:pt x="1070" y="2370"/>
                </a:lnTo>
                <a:lnTo>
                  <a:pt x="1066" y="2342"/>
                </a:lnTo>
                <a:lnTo>
                  <a:pt x="1062" y="2314"/>
                </a:lnTo>
                <a:lnTo>
                  <a:pt x="1056" y="2286"/>
                </a:lnTo>
                <a:lnTo>
                  <a:pt x="1056" y="2286"/>
                </a:lnTo>
                <a:lnTo>
                  <a:pt x="1042" y="2240"/>
                </a:lnTo>
                <a:lnTo>
                  <a:pt x="1030" y="2206"/>
                </a:lnTo>
                <a:lnTo>
                  <a:pt x="1020" y="2184"/>
                </a:lnTo>
                <a:lnTo>
                  <a:pt x="1014" y="2168"/>
                </a:lnTo>
                <a:lnTo>
                  <a:pt x="1014" y="2162"/>
                </a:lnTo>
                <a:lnTo>
                  <a:pt x="1012" y="2156"/>
                </a:lnTo>
                <a:lnTo>
                  <a:pt x="1014" y="2150"/>
                </a:lnTo>
                <a:lnTo>
                  <a:pt x="1016" y="2142"/>
                </a:lnTo>
                <a:lnTo>
                  <a:pt x="1028" y="2124"/>
                </a:lnTo>
                <a:lnTo>
                  <a:pt x="1046" y="2098"/>
                </a:lnTo>
                <a:lnTo>
                  <a:pt x="1046" y="2098"/>
                </a:lnTo>
                <a:lnTo>
                  <a:pt x="1054" y="2090"/>
                </a:lnTo>
                <a:lnTo>
                  <a:pt x="1066" y="2082"/>
                </a:lnTo>
                <a:lnTo>
                  <a:pt x="1082" y="2076"/>
                </a:lnTo>
                <a:lnTo>
                  <a:pt x="1102" y="2070"/>
                </a:lnTo>
                <a:lnTo>
                  <a:pt x="1148" y="2062"/>
                </a:lnTo>
                <a:lnTo>
                  <a:pt x="1202" y="2056"/>
                </a:lnTo>
                <a:lnTo>
                  <a:pt x="1262" y="2050"/>
                </a:lnTo>
                <a:lnTo>
                  <a:pt x="1322" y="2046"/>
                </a:lnTo>
                <a:lnTo>
                  <a:pt x="1432" y="2040"/>
                </a:lnTo>
                <a:lnTo>
                  <a:pt x="1732" y="2040"/>
                </a:lnTo>
                <a:lnTo>
                  <a:pt x="1732" y="2040"/>
                </a:lnTo>
                <a:lnTo>
                  <a:pt x="1736" y="1994"/>
                </a:lnTo>
                <a:lnTo>
                  <a:pt x="1738" y="1946"/>
                </a:lnTo>
                <a:lnTo>
                  <a:pt x="1740" y="1890"/>
                </a:lnTo>
                <a:lnTo>
                  <a:pt x="1740" y="1830"/>
                </a:lnTo>
                <a:lnTo>
                  <a:pt x="1738" y="1772"/>
                </a:lnTo>
                <a:lnTo>
                  <a:pt x="1734" y="1744"/>
                </a:lnTo>
                <a:lnTo>
                  <a:pt x="1732" y="1722"/>
                </a:lnTo>
                <a:lnTo>
                  <a:pt x="1726" y="1702"/>
                </a:lnTo>
                <a:lnTo>
                  <a:pt x="1722" y="1686"/>
                </a:lnTo>
                <a:lnTo>
                  <a:pt x="1722" y="1686"/>
                </a:lnTo>
                <a:lnTo>
                  <a:pt x="1714" y="1674"/>
                </a:lnTo>
                <a:lnTo>
                  <a:pt x="1704" y="1666"/>
                </a:lnTo>
                <a:lnTo>
                  <a:pt x="1692" y="1660"/>
                </a:lnTo>
                <a:lnTo>
                  <a:pt x="1678" y="1656"/>
                </a:lnTo>
                <a:lnTo>
                  <a:pt x="1662" y="1654"/>
                </a:lnTo>
                <a:lnTo>
                  <a:pt x="1646" y="1654"/>
                </a:lnTo>
                <a:lnTo>
                  <a:pt x="1610" y="1656"/>
                </a:lnTo>
                <a:lnTo>
                  <a:pt x="1572" y="1658"/>
                </a:lnTo>
                <a:lnTo>
                  <a:pt x="1552" y="1658"/>
                </a:lnTo>
                <a:lnTo>
                  <a:pt x="1534" y="1658"/>
                </a:lnTo>
                <a:lnTo>
                  <a:pt x="1516" y="1654"/>
                </a:lnTo>
                <a:lnTo>
                  <a:pt x="1500" y="1650"/>
                </a:lnTo>
                <a:lnTo>
                  <a:pt x="1484" y="1642"/>
                </a:lnTo>
                <a:lnTo>
                  <a:pt x="1470" y="1632"/>
                </a:lnTo>
                <a:lnTo>
                  <a:pt x="1470" y="1632"/>
                </a:lnTo>
                <a:lnTo>
                  <a:pt x="1454" y="1618"/>
                </a:lnTo>
                <a:lnTo>
                  <a:pt x="1438" y="1596"/>
                </a:lnTo>
                <a:lnTo>
                  <a:pt x="1430" y="1584"/>
                </a:lnTo>
                <a:lnTo>
                  <a:pt x="1422" y="1570"/>
                </a:lnTo>
                <a:lnTo>
                  <a:pt x="1416" y="1554"/>
                </a:lnTo>
                <a:lnTo>
                  <a:pt x="1410" y="1534"/>
                </a:lnTo>
                <a:lnTo>
                  <a:pt x="1406" y="1514"/>
                </a:lnTo>
                <a:lnTo>
                  <a:pt x="1402" y="1490"/>
                </a:lnTo>
                <a:lnTo>
                  <a:pt x="1400" y="1464"/>
                </a:lnTo>
                <a:lnTo>
                  <a:pt x="1402" y="1434"/>
                </a:lnTo>
                <a:lnTo>
                  <a:pt x="1404" y="1400"/>
                </a:lnTo>
                <a:lnTo>
                  <a:pt x="1408" y="1364"/>
                </a:lnTo>
                <a:lnTo>
                  <a:pt x="1416" y="1324"/>
                </a:lnTo>
                <a:lnTo>
                  <a:pt x="1426" y="1278"/>
                </a:lnTo>
                <a:lnTo>
                  <a:pt x="1426" y="1278"/>
                </a:lnTo>
                <a:lnTo>
                  <a:pt x="1438" y="1238"/>
                </a:lnTo>
                <a:lnTo>
                  <a:pt x="1444" y="1220"/>
                </a:lnTo>
                <a:lnTo>
                  <a:pt x="1452" y="1206"/>
                </a:lnTo>
                <a:lnTo>
                  <a:pt x="1460" y="1192"/>
                </a:lnTo>
                <a:lnTo>
                  <a:pt x="1468" y="1182"/>
                </a:lnTo>
                <a:lnTo>
                  <a:pt x="1476" y="1174"/>
                </a:lnTo>
                <a:lnTo>
                  <a:pt x="1484" y="1166"/>
                </a:lnTo>
                <a:lnTo>
                  <a:pt x="1492" y="1160"/>
                </a:lnTo>
                <a:lnTo>
                  <a:pt x="1502" y="1158"/>
                </a:lnTo>
                <a:lnTo>
                  <a:pt x="1512" y="1156"/>
                </a:lnTo>
                <a:lnTo>
                  <a:pt x="1520" y="1154"/>
                </a:lnTo>
                <a:lnTo>
                  <a:pt x="1540" y="1156"/>
                </a:lnTo>
                <a:lnTo>
                  <a:pt x="1562" y="1162"/>
                </a:lnTo>
                <a:lnTo>
                  <a:pt x="1584" y="1172"/>
                </a:lnTo>
                <a:lnTo>
                  <a:pt x="1606" y="1184"/>
                </a:lnTo>
                <a:lnTo>
                  <a:pt x="1650" y="1210"/>
                </a:lnTo>
                <a:lnTo>
                  <a:pt x="1674" y="1224"/>
                </a:lnTo>
                <a:lnTo>
                  <a:pt x="1698" y="1236"/>
                </a:lnTo>
                <a:lnTo>
                  <a:pt x="1720" y="1246"/>
                </a:lnTo>
                <a:lnTo>
                  <a:pt x="1744" y="1252"/>
                </a:lnTo>
                <a:lnTo>
                  <a:pt x="1744" y="1252"/>
                </a:lnTo>
                <a:lnTo>
                  <a:pt x="1756" y="1254"/>
                </a:lnTo>
                <a:lnTo>
                  <a:pt x="1766" y="1254"/>
                </a:lnTo>
                <a:lnTo>
                  <a:pt x="1776" y="1252"/>
                </a:lnTo>
                <a:lnTo>
                  <a:pt x="1786" y="1248"/>
                </a:lnTo>
                <a:lnTo>
                  <a:pt x="1796" y="1244"/>
                </a:lnTo>
                <a:lnTo>
                  <a:pt x="1806" y="1238"/>
                </a:lnTo>
                <a:lnTo>
                  <a:pt x="1824" y="1222"/>
                </a:lnTo>
                <a:lnTo>
                  <a:pt x="1840" y="1200"/>
                </a:lnTo>
                <a:lnTo>
                  <a:pt x="1854" y="1176"/>
                </a:lnTo>
                <a:lnTo>
                  <a:pt x="1866" y="1148"/>
                </a:lnTo>
                <a:lnTo>
                  <a:pt x="1878" y="1120"/>
                </a:lnTo>
                <a:lnTo>
                  <a:pt x="1888" y="1088"/>
                </a:lnTo>
                <a:lnTo>
                  <a:pt x="1896" y="1056"/>
                </a:lnTo>
                <a:lnTo>
                  <a:pt x="1902" y="1022"/>
                </a:lnTo>
                <a:lnTo>
                  <a:pt x="1906" y="990"/>
                </a:lnTo>
                <a:lnTo>
                  <a:pt x="1910" y="960"/>
                </a:lnTo>
                <a:lnTo>
                  <a:pt x="1912" y="930"/>
                </a:lnTo>
                <a:lnTo>
                  <a:pt x="1912" y="904"/>
                </a:lnTo>
                <a:lnTo>
                  <a:pt x="1912" y="880"/>
                </a:lnTo>
                <a:lnTo>
                  <a:pt x="1912" y="880"/>
                </a:lnTo>
                <a:close/>
              </a:path>
            </a:pathLst>
          </a:custGeom>
          <a:solidFill>
            <a:schemeClr val="accent5">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100" b="1" dirty="0"/>
          </a:p>
        </p:txBody>
      </p:sp>
      <p:sp>
        <p:nvSpPr>
          <p:cNvPr id="16" name="Freeform 23" descr="Icon of question mark"/>
          <p:cNvSpPr>
            <a:spLocks noEditPoints="1"/>
          </p:cNvSpPr>
          <p:nvPr/>
        </p:nvSpPr>
        <p:spPr bwMode="auto">
          <a:xfrm>
            <a:off x="4752958" y="1686002"/>
            <a:ext cx="533488" cy="719984"/>
          </a:xfrm>
          <a:custGeom>
            <a:avLst/>
            <a:gdLst/>
            <a:ahLst/>
            <a:cxnLst>
              <a:cxn ang="0">
                <a:pos x="357" y="1068"/>
              </a:cxn>
              <a:cxn ang="0">
                <a:pos x="364" y="975"/>
              </a:cxn>
              <a:cxn ang="0">
                <a:pos x="380" y="900"/>
              </a:cxn>
              <a:cxn ang="0">
                <a:pos x="430" y="808"/>
              </a:cxn>
              <a:cxn ang="0">
                <a:pos x="483" y="748"/>
              </a:cxn>
              <a:cxn ang="0">
                <a:pos x="662" y="591"/>
              </a:cxn>
              <a:cxn ang="0">
                <a:pos x="700" y="556"/>
              </a:cxn>
              <a:cxn ang="0">
                <a:pos x="737" y="507"/>
              </a:cxn>
              <a:cxn ang="0">
                <a:pos x="750" y="461"/>
              </a:cxn>
              <a:cxn ang="0">
                <a:pos x="748" y="432"/>
              </a:cxn>
              <a:cxn ang="0">
                <a:pos x="735" y="397"/>
              </a:cxn>
              <a:cxn ang="0">
                <a:pos x="715" y="368"/>
              </a:cxn>
              <a:cxn ang="0">
                <a:pos x="695" y="355"/>
              </a:cxn>
              <a:cxn ang="0">
                <a:pos x="656" y="340"/>
              </a:cxn>
              <a:cxn ang="0">
                <a:pos x="609" y="335"/>
              </a:cxn>
              <a:cxn ang="0">
                <a:pos x="572" y="338"/>
              </a:cxn>
              <a:cxn ang="0">
                <a:pos x="523" y="355"/>
              </a:cxn>
              <a:cxn ang="0">
                <a:pos x="481" y="386"/>
              </a:cxn>
              <a:cxn ang="0">
                <a:pos x="459" y="417"/>
              </a:cxn>
              <a:cxn ang="0">
                <a:pos x="433" y="479"/>
              </a:cxn>
              <a:cxn ang="0">
                <a:pos x="417" y="563"/>
              </a:cxn>
              <a:cxn ang="0">
                <a:pos x="7" y="455"/>
              </a:cxn>
              <a:cxn ang="0">
                <a:pos x="33" y="351"/>
              </a:cxn>
              <a:cxn ang="0">
                <a:pos x="64" y="280"/>
              </a:cxn>
              <a:cxn ang="0">
                <a:pos x="102" y="216"/>
              </a:cxn>
              <a:cxn ang="0">
                <a:pos x="150" y="157"/>
              </a:cxn>
              <a:cxn ang="0">
                <a:pos x="187" y="123"/>
              </a:cxn>
              <a:cxn ang="0">
                <a:pos x="251" y="79"/>
              </a:cxn>
              <a:cxn ang="0">
                <a:pos x="325" y="44"/>
              </a:cxn>
              <a:cxn ang="0">
                <a:pos x="410" y="18"/>
              </a:cxn>
              <a:cxn ang="0">
                <a:pos x="507" y="4"/>
              </a:cxn>
              <a:cxn ang="0">
                <a:pos x="614" y="0"/>
              </a:cxn>
              <a:cxn ang="0">
                <a:pos x="726" y="5"/>
              </a:cxn>
              <a:cxn ang="0">
                <a:pos x="872" y="38"/>
              </a:cxn>
              <a:cxn ang="0">
                <a:pos x="993" y="97"/>
              </a:cxn>
              <a:cxn ang="0">
                <a:pos x="1040" y="132"/>
              </a:cxn>
              <a:cxn ang="0">
                <a:pos x="1097" y="188"/>
              </a:cxn>
              <a:cxn ang="0">
                <a:pos x="1141" y="252"/>
              </a:cxn>
              <a:cxn ang="0">
                <a:pos x="1170" y="322"/>
              </a:cxn>
              <a:cxn ang="0">
                <a:pos x="1187" y="397"/>
              </a:cxn>
              <a:cxn ang="0">
                <a:pos x="1190" y="450"/>
              </a:cxn>
              <a:cxn ang="0">
                <a:pos x="1183" y="518"/>
              </a:cxn>
              <a:cxn ang="0">
                <a:pos x="1161" y="585"/>
              </a:cxn>
              <a:cxn ang="0">
                <a:pos x="1139" y="627"/>
              </a:cxn>
              <a:cxn ang="0">
                <a:pos x="1086" y="697"/>
              </a:cxn>
              <a:cxn ang="0">
                <a:pos x="1004" y="775"/>
              </a:cxn>
              <a:cxn ang="0">
                <a:pos x="933" y="836"/>
              </a:cxn>
              <a:cxn ang="0">
                <a:pos x="828" y="929"/>
              </a:cxn>
              <a:cxn ang="0">
                <a:pos x="795" y="973"/>
              </a:cxn>
              <a:cxn ang="0">
                <a:pos x="783" y="1002"/>
              </a:cxn>
              <a:cxn ang="0">
                <a:pos x="768" y="1070"/>
              </a:cxn>
              <a:cxn ang="0">
                <a:pos x="344" y="1218"/>
              </a:cxn>
              <a:cxn ang="0">
                <a:pos x="344" y="1606"/>
              </a:cxn>
            </a:cxnLst>
            <a:rect l="0" t="0" r="r" b="b"/>
            <a:pathLst>
              <a:path w="1190" h="1606">
                <a:moveTo>
                  <a:pt x="766" y="1110"/>
                </a:moveTo>
                <a:lnTo>
                  <a:pt x="357" y="1110"/>
                </a:lnTo>
                <a:lnTo>
                  <a:pt x="357" y="1068"/>
                </a:lnTo>
                <a:lnTo>
                  <a:pt x="357" y="1068"/>
                </a:lnTo>
                <a:lnTo>
                  <a:pt x="358" y="1019"/>
                </a:lnTo>
                <a:lnTo>
                  <a:pt x="364" y="975"/>
                </a:lnTo>
                <a:lnTo>
                  <a:pt x="371" y="934"/>
                </a:lnTo>
                <a:lnTo>
                  <a:pt x="380" y="900"/>
                </a:lnTo>
                <a:lnTo>
                  <a:pt x="380" y="900"/>
                </a:lnTo>
                <a:lnTo>
                  <a:pt x="395" y="867"/>
                </a:lnTo>
                <a:lnTo>
                  <a:pt x="411" y="838"/>
                </a:lnTo>
                <a:lnTo>
                  <a:pt x="430" y="808"/>
                </a:lnTo>
                <a:lnTo>
                  <a:pt x="452" y="781"/>
                </a:lnTo>
                <a:lnTo>
                  <a:pt x="452" y="781"/>
                </a:lnTo>
                <a:lnTo>
                  <a:pt x="483" y="748"/>
                </a:lnTo>
                <a:lnTo>
                  <a:pt x="528" y="706"/>
                </a:lnTo>
                <a:lnTo>
                  <a:pt x="587" y="653"/>
                </a:lnTo>
                <a:lnTo>
                  <a:pt x="662" y="591"/>
                </a:lnTo>
                <a:lnTo>
                  <a:pt x="662" y="591"/>
                </a:lnTo>
                <a:lnTo>
                  <a:pt x="682" y="572"/>
                </a:lnTo>
                <a:lnTo>
                  <a:pt x="700" y="556"/>
                </a:lnTo>
                <a:lnTo>
                  <a:pt x="715" y="539"/>
                </a:lnTo>
                <a:lnTo>
                  <a:pt x="728" y="523"/>
                </a:lnTo>
                <a:lnTo>
                  <a:pt x="737" y="507"/>
                </a:lnTo>
                <a:lnTo>
                  <a:pt x="744" y="490"/>
                </a:lnTo>
                <a:lnTo>
                  <a:pt x="748" y="475"/>
                </a:lnTo>
                <a:lnTo>
                  <a:pt x="750" y="461"/>
                </a:lnTo>
                <a:lnTo>
                  <a:pt x="750" y="461"/>
                </a:lnTo>
                <a:lnTo>
                  <a:pt x="750" y="446"/>
                </a:lnTo>
                <a:lnTo>
                  <a:pt x="748" y="432"/>
                </a:lnTo>
                <a:lnTo>
                  <a:pt x="744" y="419"/>
                </a:lnTo>
                <a:lnTo>
                  <a:pt x="741" y="408"/>
                </a:lnTo>
                <a:lnTo>
                  <a:pt x="735" y="397"/>
                </a:lnTo>
                <a:lnTo>
                  <a:pt x="730" y="386"/>
                </a:lnTo>
                <a:lnTo>
                  <a:pt x="722" y="377"/>
                </a:lnTo>
                <a:lnTo>
                  <a:pt x="715" y="368"/>
                </a:lnTo>
                <a:lnTo>
                  <a:pt x="715" y="368"/>
                </a:lnTo>
                <a:lnTo>
                  <a:pt x="706" y="360"/>
                </a:lnTo>
                <a:lnTo>
                  <a:pt x="695" y="355"/>
                </a:lnTo>
                <a:lnTo>
                  <a:pt x="684" y="347"/>
                </a:lnTo>
                <a:lnTo>
                  <a:pt x="671" y="344"/>
                </a:lnTo>
                <a:lnTo>
                  <a:pt x="656" y="340"/>
                </a:lnTo>
                <a:lnTo>
                  <a:pt x="642" y="338"/>
                </a:lnTo>
                <a:lnTo>
                  <a:pt x="625" y="336"/>
                </a:lnTo>
                <a:lnTo>
                  <a:pt x="609" y="335"/>
                </a:lnTo>
                <a:lnTo>
                  <a:pt x="609" y="335"/>
                </a:lnTo>
                <a:lnTo>
                  <a:pt x="589" y="336"/>
                </a:lnTo>
                <a:lnTo>
                  <a:pt x="572" y="338"/>
                </a:lnTo>
                <a:lnTo>
                  <a:pt x="554" y="342"/>
                </a:lnTo>
                <a:lnTo>
                  <a:pt x="538" y="347"/>
                </a:lnTo>
                <a:lnTo>
                  <a:pt x="523" y="355"/>
                </a:lnTo>
                <a:lnTo>
                  <a:pt x="508" y="364"/>
                </a:lnTo>
                <a:lnTo>
                  <a:pt x="496" y="375"/>
                </a:lnTo>
                <a:lnTo>
                  <a:pt x="481" y="386"/>
                </a:lnTo>
                <a:lnTo>
                  <a:pt x="481" y="386"/>
                </a:lnTo>
                <a:lnTo>
                  <a:pt x="470" y="400"/>
                </a:lnTo>
                <a:lnTo>
                  <a:pt x="459" y="417"/>
                </a:lnTo>
                <a:lnTo>
                  <a:pt x="450" y="435"/>
                </a:lnTo>
                <a:lnTo>
                  <a:pt x="441" y="455"/>
                </a:lnTo>
                <a:lnTo>
                  <a:pt x="433" y="479"/>
                </a:lnTo>
                <a:lnTo>
                  <a:pt x="426" y="505"/>
                </a:lnTo>
                <a:lnTo>
                  <a:pt x="422" y="532"/>
                </a:lnTo>
                <a:lnTo>
                  <a:pt x="417" y="563"/>
                </a:lnTo>
                <a:lnTo>
                  <a:pt x="0" y="510"/>
                </a:lnTo>
                <a:lnTo>
                  <a:pt x="0" y="510"/>
                </a:lnTo>
                <a:lnTo>
                  <a:pt x="7" y="455"/>
                </a:lnTo>
                <a:lnTo>
                  <a:pt x="18" y="400"/>
                </a:lnTo>
                <a:lnTo>
                  <a:pt x="26" y="375"/>
                </a:lnTo>
                <a:lnTo>
                  <a:pt x="33" y="351"/>
                </a:lnTo>
                <a:lnTo>
                  <a:pt x="42" y="327"/>
                </a:lnTo>
                <a:lnTo>
                  <a:pt x="53" y="304"/>
                </a:lnTo>
                <a:lnTo>
                  <a:pt x="64" y="280"/>
                </a:lnTo>
                <a:lnTo>
                  <a:pt x="75" y="258"/>
                </a:lnTo>
                <a:lnTo>
                  <a:pt x="88" y="236"/>
                </a:lnTo>
                <a:lnTo>
                  <a:pt x="102" y="216"/>
                </a:lnTo>
                <a:lnTo>
                  <a:pt x="117" y="196"/>
                </a:lnTo>
                <a:lnTo>
                  <a:pt x="133" y="176"/>
                </a:lnTo>
                <a:lnTo>
                  <a:pt x="150" y="157"/>
                </a:lnTo>
                <a:lnTo>
                  <a:pt x="168" y="141"/>
                </a:lnTo>
                <a:lnTo>
                  <a:pt x="168" y="141"/>
                </a:lnTo>
                <a:lnTo>
                  <a:pt x="187" y="123"/>
                </a:lnTo>
                <a:lnTo>
                  <a:pt x="207" y="108"/>
                </a:lnTo>
                <a:lnTo>
                  <a:pt x="227" y="91"/>
                </a:lnTo>
                <a:lnTo>
                  <a:pt x="251" y="79"/>
                </a:lnTo>
                <a:lnTo>
                  <a:pt x="274" y="66"/>
                </a:lnTo>
                <a:lnTo>
                  <a:pt x="298" y="55"/>
                </a:lnTo>
                <a:lnTo>
                  <a:pt x="325" y="44"/>
                </a:lnTo>
                <a:lnTo>
                  <a:pt x="353" y="35"/>
                </a:lnTo>
                <a:lnTo>
                  <a:pt x="380" y="26"/>
                </a:lnTo>
                <a:lnTo>
                  <a:pt x="410" y="18"/>
                </a:lnTo>
                <a:lnTo>
                  <a:pt x="441" y="13"/>
                </a:lnTo>
                <a:lnTo>
                  <a:pt x="474" y="7"/>
                </a:lnTo>
                <a:lnTo>
                  <a:pt x="507" y="4"/>
                </a:lnTo>
                <a:lnTo>
                  <a:pt x="541" y="2"/>
                </a:lnTo>
                <a:lnTo>
                  <a:pt x="578" y="0"/>
                </a:lnTo>
                <a:lnTo>
                  <a:pt x="614" y="0"/>
                </a:lnTo>
                <a:lnTo>
                  <a:pt x="614" y="0"/>
                </a:lnTo>
                <a:lnTo>
                  <a:pt x="673" y="0"/>
                </a:lnTo>
                <a:lnTo>
                  <a:pt x="726" y="5"/>
                </a:lnTo>
                <a:lnTo>
                  <a:pt x="779" y="13"/>
                </a:lnTo>
                <a:lnTo>
                  <a:pt x="827" y="24"/>
                </a:lnTo>
                <a:lnTo>
                  <a:pt x="872" y="38"/>
                </a:lnTo>
                <a:lnTo>
                  <a:pt x="916" y="55"/>
                </a:lnTo>
                <a:lnTo>
                  <a:pt x="956" y="75"/>
                </a:lnTo>
                <a:lnTo>
                  <a:pt x="993" y="97"/>
                </a:lnTo>
                <a:lnTo>
                  <a:pt x="993" y="97"/>
                </a:lnTo>
                <a:lnTo>
                  <a:pt x="1017" y="113"/>
                </a:lnTo>
                <a:lnTo>
                  <a:pt x="1040" y="132"/>
                </a:lnTo>
                <a:lnTo>
                  <a:pt x="1061" y="150"/>
                </a:lnTo>
                <a:lnTo>
                  <a:pt x="1079" y="168"/>
                </a:lnTo>
                <a:lnTo>
                  <a:pt x="1097" y="188"/>
                </a:lnTo>
                <a:lnTo>
                  <a:pt x="1114" y="208"/>
                </a:lnTo>
                <a:lnTo>
                  <a:pt x="1128" y="230"/>
                </a:lnTo>
                <a:lnTo>
                  <a:pt x="1141" y="252"/>
                </a:lnTo>
                <a:lnTo>
                  <a:pt x="1152" y="274"/>
                </a:lnTo>
                <a:lnTo>
                  <a:pt x="1163" y="298"/>
                </a:lnTo>
                <a:lnTo>
                  <a:pt x="1170" y="322"/>
                </a:lnTo>
                <a:lnTo>
                  <a:pt x="1178" y="346"/>
                </a:lnTo>
                <a:lnTo>
                  <a:pt x="1183" y="371"/>
                </a:lnTo>
                <a:lnTo>
                  <a:pt x="1187" y="397"/>
                </a:lnTo>
                <a:lnTo>
                  <a:pt x="1189" y="422"/>
                </a:lnTo>
                <a:lnTo>
                  <a:pt x="1190" y="450"/>
                </a:lnTo>
                <a:lnTo>
                  <a:pt x="1190" y="450"/>
                </a:lnTo>
                <a:lnTo>
                  <a:pt x="1189" y="474"/>
                </a:lnTo>
                <a:lnTo>
                  <a:pt x="1187" y="496"/>
                </a:lnTo>
                <a:lnTo>
                  <a:pt x="1183" y="518"/>
                </a:lnTo>
                <a:lnTo>
                  <a:pt x="1178" y="541"/>
                </a:lnTo>
                <a:lnTo>
                  <a:pt x="1170" y="563"/>
                </a:lnTo>
                <a:lnTo>
                  <a:pt x="1161" y="585"/>
                </a:lnTo>
                <a:lnTo>
                  <a:pt x="1150" y="605"/>
                </a:lnTo>
                <a:lnTo>
                  <a:pt x="1139" y="627"/>
                </a:lnTo>
                <a:lnTo>
                  <a:pt x="1139" y="627"/>
                </a:lnTo>
                <a:lnTo>
                  <a:pt x="1125" y="649"/>
                </a:lnTo>
                <a:lnTo>
                  <a:pt x="1108" y="673"/>
                </a:lnTo>
                <a:lnTo>
                  <a:pt x="1086" y="697"/>
                </a:lnTo>
                <a:lnTo>
                  <a:pt x="1062" y="722"/>
                </a:lnTo>
                <a:lnTo>
                  <a:pt x="1035" y="748"/>
                </a:lnTo>
                <a:lnTo>
                  <a:pt x="1004" y="775"/>
                </a:lnTo>
                <a:lnTo>
                  <a:pt x="969" y="805"/>
                </a:lnTo>
                <a:lnTo>
                  <a:pt x="933" y="836"/>
                </a:lnTo>
                <a:lnTo>
                  <a:pt x="933" y="836"/>
                </a:lnTo>
                <a:lnTo>
                  <a:pt x="883" y="876"/>
                </a:lnTo>
                <a:lnTo>
                  <a:pt x="843" y="913"/>
                </a:lnTo>
                <a:lnTo>
                  <a:pt x="828" y="929"/>
                </a:lnTo>
                <a:lnTo>
                  <a:pt x="814" y="945"/>
                </a:lnTo>
                <a:lnTo>
                  <a:pt x="803" y="960"/>
                </a:lnTo>
                <a:lnTo>
                  <a:pt x="795" y="973"/>
                </a:lnTo>
                <a:lnTo>
                  <a:pt x="795" y="973"/>
                </a:lnTo>
                <a:lnTo>
                  <a:pt x="788" y="988"/>
                </a:lnTo>
                <a:lnTo>
                  <a:pt x="783" y="1002"/>
                </a:lnTo>
                <a:lnTo>
                  <a:pt x="777" y="1017"/>
                </a:lnTo>
                <a:lnTo>
                  <a:pt x="773" y="1033"/>
                </a:lnTo>
                <a:lnTo>
                  <a:pt x="768" y="1070"/>
                </a:lnTo>
                <a:lnTo>
                  <a:pt x="766" y="1110"/>
                </a:lnTo>
                <a:lnTo>
                  <a:pt x="766" y="1110"/>
                </a:lnTo>
                <a:close/>
                <a:moveTo>
                  <a:pt x="344" y="1218"/>
                </a:moveTo>
                <a:lnTo>
                  <a:pt x="781" y="1218"/>
                </a:lnTo>
                <a:lnTo>
                  <a:pt x="781" y="1606"/>
                </a:lnTo>
                <a:lnTo>
                  <a:pt x="344" y="1606"/>
                </a:lnTo>
                <a:lnTo>
                  <a:pt x="344" y="1218"/>
                </a:lnTo>
                <a:close/>
              </a:path>
            </a:pathLst>
          </a:custGeom>
          <a:solidFill>
            <a:schemeClr val="accent1">
              <a:lumMod val="50000"/>
            </a:schemeClr>
          </a:solidFill>
          <a:ln w="9525">
            <a:noFill/>
            <a:round/>
            <a:headEnd/>
            <a:tailEnd/>
          </a:ln>
        </p:spPr>
        <p:txBody>
          <a:bodyPr vert="horz" wrap="square" lIns="91416" tIns="45708" rIns="91416" bIns="45708" numCol="1" anchor="t" anchorCtr="0" compatLnSpc="1">
            <a:prstTxWarp prst="textNoShape">
              <a:avLst/>
            </a:prstTxWarp>
          </a:bodyPr>
          <a:lstStyle/>
          <a:p>
            <a:endParaRPr lang="en-US" sz="2399" dirty="0"/>
          </a:p>
        </p:txBody>
      </p:sp>
      <p:sp>
        <p:nvSpPr>
          <p:cNvPr id="18" name="TextBox 17"/>
          <p:cNvSpPr txBox="1"/>
          <p:nvPr/>
        </p:nvSpPr>
        <p:spPr>
          <a:xfrm>
            <a:off x="1523603" y="3582091"/>
            <a:ext cx="4176464" cy="2223173"/>
          </a:xfrm>
          <a:prstGeom prst="rect">
            <a:avLst/>
          </a:prstGeom>
          <a:noFill/>
        </p:spPr>
        <p:txBody>
          <a:bodyPr wrap="square" rtlCol="0">
            <a:spAutoFit/>
          </a:bodyPr>
          <a:lstStyle/>
          <a:p>
            <a:pPr marL="457200" indent="-457200" algn="r" rtl="1">
              <a:spcBef>
                <a:spcPts val="1866"/>
              </a:spcBef>
              <a:buClr>
                <a:schemeClr val="bg1"/>
              </a:buClr>
              <a:buSzPct val="100000"/>
              <a:buFont typeface="Wingdings" panose="05000000000000000000" pitchFamily="2" charset="2"/>
              <a:buChar char="Ø"/>
            </a:pPr>
            <a:r>
              <a:rPr lang="fa-IR" sz="2800" dirty="0">
                <a:solidFill>
                  <a:schemeClr val="bg1"/>
                </a:solidFill>
                <a:cs typeface="B Titr" panose="00000700000000000000" pitchFamily="2" charset="-78"/>
              </a:rPr>
              <a:t>معیارهای انتخاب </a:t>
            </a:r>
            <a:r>
              <a:rPr lang="fa-IR" sz="2800" dirty="0" smtClean="0">
                <a:solidFill>
                  <a:schemeClr val="bg1"/>
                </a:solidFill>
                <a:cs typeface="B Titr" panose="00000700000000000000" pitchFamily="2" charset="-78"/>
              </a:rPr>
              <a:t>موضوع</a:t>
            </a:r>
            <a:endParaRPr lang="fa-IR" sz="2800" dirty="0">
              <a:solidFill>
                <a:schemeClr val="bg1"/>
              </a:solidFill>
              <a:cs typeface="B Titr" panose="00000700000000000000" pitchFamily="2" charset="-78"/>
            </a:endParaRPr>
          </a:p>
          <a:p>
            <a:pPr marL="457200" indent="-457200" algn="r" rtl="1">
              <a:spcBef>
                <a:spcPts val="1866"/>
              </a:spcBef>
              <a:buClr>
                <a:schemeClr val="bg1"/>
              </a:buClr>
              <a:buSzPct val="100000"/>
              <a:buFont typeface="Wingdings" panose="05000000000000000000" pitchFamily="2" charset="2"/>
              <a:buChar char="Ø"/>
            </a:pPr>
            <a:r>
              <a:rPr lang="fa-IR" sz="2800" dirty="0">
                <a:solidFill>
                  <a:schemeClr val="bg1"/>
                </a:solidFill>
                <a:cs typeface="B Titr" panose="00000700000000000000" pitchFamily="2" charset="-78"/>
              </a:rPr>
              <a:t>عنوان تحقیق</a:t>
            </a:r>
          </a:p>
          <a:p>
            <a:pPr marL="457200" indent="-457200" algn="r" rtl="1">
              <a:spcBef>
                <a:spcPts val="1866"/>
              </a:spcBef>
              <a:buClr>
                <a:schemeClr val="bg1"/>
              </a:buClr>
              <a:buSzPct val="100000"/>
              <a:buFont typeface="Wingdings" panose="05000000000000000000" pitchFamily="2" charset="2"/>
              <a:buChar char="Ø"/>
            </a:pPr>
            <a:r>
              <a:rPr lang="fa-IR" sz="2800" dirty="0">
                <a:solidFill>
                  <a:schemeClr val="bg1"/>
                </a:solidFill>
                <a:cs typeface="B Titr" panose="00000700000000000000" pitchFamily="2" charset="-78"/>
              </a:rPr>
              <a:t>نکاتی در نوشتن عنوان</a:t>
            </a:r>
            <a:endParaRPr lang="en-US" sz="2800" dirty="0">
              <a:solidFill>
                <a:schemeClr val="bg1"/>
              </a:solidFill>
              <a:cs typeface="B Titr" panose="00000700000000000000" pitchFamily="2" charset="-78"/>
            </a:endParaRPr>
          </a:p>
          <a:p>
            <a:pPr algn="r">
              <a:lnSpc>
                <a:spcPct val="95000"/>
              </a:lnSpc>
            </a:pPr>
            <a:endParaRPr lang="en-US" dirty="0">
              <a:solidFill>
                <a:schemeClr val="bg1"/>
              </a:solidFill>
            </a:endParaRPr>
          </a:p>
        </p:txBody>
      </p:sp>
    </p:spTree>
    <p:extLst>
      <p:ext uri="{BB962C8B-B14F-4D97-AF65-F5344CB8AC3E}">
        <p14:creationId xmlns:p14="http://schemas.microsoft.com/office/powerpoint/2010/main" val="3589224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300" y="836712"/>
            <a:ext cx="7729496" cy="4824536"/>
          </a:xfrm>
          <a:prstGeom prst="rect">
            <a:avLst/>
          </a:prstGeom>
        </p:spPr>
      </p:pic>
    </p:spTree>
    <p:extLst>
      <p:ext uri="{BB962C8B-B14F-4D97-AF65-F5344CB8AC3E}">
        <p14:creationId xmlns:p14="http://schemas.microsoft.com/office/powerpoint/2010/main" val="294387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948" y="221154"/>
            <a:ext cx="6912768" cy="6491799"/>
          </a:xfrm>
          <a:prstGeom prst="rect">
            <a:avLst/>
          </a:prstGeom>
        </p:spPr>
      </p:pic>
    </p:spTree>
    <p:extLst>
      <p:ext uri="{BB962C8B-B14F-4D97-AF65-F5344CB8AC3E}">
        <p14:creationId xmlns:p14="http://schemas.microsoft.com/office/powerpoint/2010/main" val="143964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6244F0E-E7B6-4A04-8DC8-B38361AF9B9D}"/>
              </a:ext>
            </a:extLst>
          </p:cNvPr>
          <p:cNvSpPr>
            <a:spLocks noGrp="1"/>
          </p:cNvSpPr>
          <p:nvPr>
            <p:ph type="title"/>
          </p:nvPr>
        </p:nvSpPr>
        <p:spPr/>
        <p:txBody>
          <a:bodyPr/>
          <a:lstStyle/>
          <a:p>
            <a:r>
              <a:rPr lang="en-US" dirty="0"/>
              <a:t>Slide 1</a:t>
            </a:r>
          </a:p>
        </p:txBody>
      </p:sp>
      <p:sp>
        <p:nvSpPr>
          <p:cNvPr id="50" name="TextBox 49"/>
          <p:cNvSpPr txBox="1"/>
          <p:nvPr/>
        </p:nvSpPr>
        <p:spPr>
          <a:xfrm>
            <a:off x="1523603" y="6426333"/>
            <a:ext cx="9141619" cy="600008"/>
          </a:xfrm>
          <a:prstGeom prst="rect">
            <a:avLst/>
          </a:prstGeom>
          <a:noFill/>
        </p:spPr>
        <p:txBody>
          <a:bodyPr wrap="square" rtlCol="0">
            <a:spAutoFit/>
          </a:bodyPr>
          <a:lstStyle/>
          <a:p>
            <a:pPr algn="ctr"/>
            <a:r>
              <a:rPr lang="en-US" sz="1100" dirty="0">
                <a:solidFill>
                  <a:srgbClr val="B2B2B2"/>
                </a:solidFill>
                <a:cs typeface="Arial"/>
              </a:rPr>
              <a:t>When scaling, group all elements to be scaled. Scale as needed. Use the “Increase Font Size,” “Decrease Font Size” buttons or manually change the font size for the editable text. Delete unwanted elements. Change the line weight of the circles or connecting bars as needed.</a:t>
            </a:r>
          </a:p>
        </p:txBody>
      </p:sp>
      <p:sp>
        <p:nvSpPr>
          <p:cNvPr id="6" name="Text Placeholder 5">
            <a:extLst>
              <a:ext uri="{FF2B5EF4-FFF2-40B4-BE49-F238E27FC236}">
                <a16:creationId xmlns="" xmlns:a16="http://schemas.microsoft.com/office/drawing/2014/main" id="{9AC6757E-BE18-477E-893D-3D8A1C30EB7C}"/>
              </a:ext>
            </a:extLst>
          </p:cNvPr>
          <p:cNvSpPr>
            <a:spLocks noGrp="1"/>
          </p:cNvSpPr>
          <p:nvPr>
            <p:ph type="body" sz="quarter" idx="11"/>
          </p:nvPr>
        </p:nvSpPr>
        <p:spPr/>
        <p:txBody>
          <a:bodyPr/>
          <a:lstStyle/>
          <a:p>
            <a:pPr>
              <a:lnSpc>
                <a:spcPct val="150000"/>
              </a:lnSpc>
            </a:pPr>
            <a:r>
              <a:rPr lang="fa-IR" b="1" dirty="0"/>
              <a:t>انتخاب عنوان</a:t>
            </a:r>
            <a:endParaRPr lang="en-US" b="1" dirty="0"/>
          </a:p>
        </p:txBody>
      </p:sp>
      <p:sp>
        <p:nvSpPr>
          <p:cNvPr id="19" name="Text Placeholder 18">
            <a:extLst>
              <a:ext uri="{FF2B5EF4-FFF2-40B4-BE49-F238E27FC236}">
                <a16:creationId xmlns="" xmlns:a16="http://schemas.microsoft.com/office/drawing/2014/main" id="{52EB61DF-E041-4E82-9590-5ABB7F4EDEC4}"/>
              </a:ext>
            </a:extLst>
          </p:cNvPr>
          <p:cNvSpPr>
            <a:spLocks noGrp="1"/>
          </p:cNvSpPr>
          <p:nvPr>
            <p:ph type="body" sz="quarter" idx="13"/>
          </p:nvPr>
        </p:nvSpPr>
        <p:spPr/>
        <p:txBody>
          <a:bodyPr/>
          <a:lstStyle/>
          <a:p>
            <a:pPr>
              <a:lnSpc>
                <a:spcPct val="150000"/>
              </a:lnSpc>
            </a:pPr>
            <a:r>
              <a:rPr lang="fa-IR" b="1" dirty="0"/>
              <a:t>بیان مسئله</a:t>
            </a:r>
            <a:endParaRPr lang="en-US" b="1" dirty="0"/>
          </a:p>
        </p:txBody>
      </p:sp>
      <p:sp>
        <p:nvSpPr>
          <p:cNvPr id="21" name="Text Placeholder 20">
            <a:extLst>
              <a:ext uri="{FF2B5EF4-FFF2-40B4-BE49-F238E27FC236}">
                <a16:creationId xmlns="" xmlns:a16="http://schemas.microsoft.com/office/drawing/2014/main" id="{3227897A-9DA0-468D-BC1B-043E231382F4}"/>
              </a:ext>
            </a:extLst>
          </p:cNvPr>
          <p:cNvSpPr>
            <a:spLocks noGrp="1"/>
          </p:cNvSpPr>
          <p:nvPr>
            <p:ph type="body" sz="quarter" idx="15"/>
          </p:nvPr>
        </p:nvSpPr>
        <p:spPr/>
        <p:txBody>
          <a:bodyPr/>
          <a:lstStyle/>
          <a:p>
            <a:pPr>
              <a:lnSpc>
                <a:spcPct val="150000"/>
              </a:lnSpc>
            </a:pPr>
            <a:r>
              <a:rPr lang="fa-IR" b="1" dirty="0"/>
              <a:t>بررسی متون</a:t>
            </a:r>
            <a:endParaRPr lang="en-US" b="1" dirty="0"/>
          </a:p>
        </p:txBody>
      </p:sp>
      <p:sp>
        <p:nvSpPr>
          <p:cNvPr id="23" name="Text Placeholder 22">
            <a:extLst>
              <a:ext uri="{FF2B5EF4-FFF2-40B4-BE49-F238E27FC236}">
                <a16:creationId xmlns="" xmlns:a16="http://schemas.microsoft.com/office/drawing/2014/main" id="{16B1E823-8644-4D6B-93C8-31008C7C66EF}"/>
              </a:ext>
            </a:extLst>
          </p:cNvPr>
          <p:cNvSpPr>
            <a:spLocks noGrp="1"/>
          </p:cNvSpPr>
          <p:nvPr>
            <p:ph type="body" sz="quarter" idx="17"/>
          </p:nvPr>
        </p:nvSpPr>
        <p:spPr>
          <a:xfrm>
            <a:off x="5878388" y="44624"/>
            <a:ext cx="2698980" cy="618324"/>
          </a:xfrm>
        </p:spPr>
        <p:txBody>
          <a:bodyPr/>
          <a:lstStyle/>
          <a:p>
            <a:pPr>
              <a:lnSpc>
                <a:spcPct val="150000"/>
              </a:lnSpc>
            </a:pPr>
            <a:r>
              <a:rPr lang="fa-IR" sz="4400" b="1" dirty="0">
                <a:solidFill>
                  <a:schemeClr val="accent2">
                    <a:lumMod val="50000"/>
                  </a:schemeClr>
                </a:solidFill>
                <a:cs typeface="B Titr" panose="00000700000000000000" pitchFamily="2" charset="-78"/>
              </a:rPr>
              <a:t>اهداف</a:t>
            </a:r>
            <a:endParaRPr lang="en-US" sz="1799" b="1" dirty="0">
              <a:solidFill>
                <a:schemeClr val="accent2">
                  <a:lumMod val="50000"/>
                </a:schemeClr>
              </a:solidFill>
              <a:cs typeface="B Titr" panose="00000700000000000000" pitchFamily="2" charset="-78"/>
            </a:endParaRPr>
          </a:p>
        </p:txBody>
      </p:sp>
      <p:sp>
        <p:nvSpPr>
          <p:cNvPr id="25" name="Text Placeholder 24">
            <a:extLst>
              <a:ext uri="{FF2B5EF4-FFF2-40B4-BE49-F238E27FC236}">
                <a16:creationId xmlns="" xmlns:a16="http://schemas.microsoft.com/office/drawing/2014/main" id="{0DDD301C-2B86-4C4B-B95E-569A94185267}"/>
              </a:ext>
            </a:extLst>
          </p:cNvPr>
          <p:cNvSpPr>
            <a:spLocks noGrp="1"/>
          </p:cNvSpPr>
          <p:nvPr>
            <p:ph type="body" sz="quarter" idx="19"/>
          </p:nvPr>
        </p:nvSpPr>
        <p:spPr/>
        <p:txBody>
          <a:bodyPr/>
          <a:lstStyle/>
          <a:p>
            <a:pPr>
              <a:lnSpc>
                <a:spcPct val="150000"/>
              </a:lnSpc>
            </a:pPr>
            <a:r>
              <a:rPr lang="fa-IR" b="1" dirty="0"/>
              <a:t>روش اجرا</a:t>
            </a:r>
            <a:endParaRPr lang="en-US" b="1" dirty="0"/>
          </a:p>
        </p:txBody>
      </p:sp>
      <p:sp>
        <p:nvSpPr>
          <p:cNvPr id="27" name="Text Placeholder 26">
            <a:extLst>
              <a:ext uri="{FF2B5EF4-FFF2-40B4-BE49-F238E27FC236}">
                <a16:creationId xmlns="" xmlns:a16="http://schemas.microsoft.com/office/drawing/2014/main" id="{9B8FADBF-386E-44AF-9B96-7576396AB6ED}"/>
              </a:ext>
            </a:extLst>
          </p:cNvPr>
          <p:cNvSpPr>
            <a:spLocks noGrp="1"/>
          </p:cNvSpPr>
          <p:nvPr>
            <p:ph type="body" sz="quarter" idx="21"/>
          </p:nvPr>
        </p:nvSpPr>
        <p:spPr>
          <a:xfrm>
            <a:off x="10665222" y="506896"/>
            <a:ext cx="1410762" cy="618324"/>
          </a:xfrm>
        </p:spPr>
        <p:txBody>
          <a:bodyPr/>
          <a:lstStyle/>
          <a:p>
            <a:pPr>
              <a:lnSpc>
                <a:spcPct val="150000"/>
              </a:lnSpc>
            </a:pPr>
            <a:r>
              <a:rPr lang="fa-IR" b="1" dirty="0"/>
              <a:t>تجزیه و تحلیل</a:t>
            </a:r>
            <a:endParaRPr lang="en-US" b="1" dirty="0"/>
          </a:p>
        </p:txBody>
      </p:sp>
      <p:sp>
        <p:nvSpPr>
          <p:cNvPr id="28" name="Text Placeholder 27">
            <a:extLst>
              <a:ext uri="{FF2B5EF4-FFF2-40B4-BE49-F238E27FC236}">
                <a16:creationId xmlns="" xmlns:a16="http://schemas.microsoft.com/office/drawing/2014/main" id="{981FF7F5-C074-41CC-985B-20FA32A3F51A}"/>
              </a:ext>
            </a:extLst>
          </p:cNvPr>
          <p:cNvSpPr>
            <a:spLocks noGrp="1"/>
          </p:cNvSpPr>
          <p:nvPr>
            <p:ph type="body" sz="quarter" idx="22"/>
          </p:nvPr>
        </p:nvSpPr>
        <p:spPr/>
        <p:txBody>
          <a:bodyPr/>
          <a:lstStyle/>
          <a:p>
            <a:endParaRPr lang="en-US" dirty="0"/>
          </a:p>
        </p:txBody>
      </p:sp>
      <p:sp>
        <p:nvSpPr>
          <p:cNvPr id="29" name="Text Placeholder 28">
            <a:extLst>
              <a:ext uri="{FF2B5EF4-FFF2-40B4-BE49-F238E27FC236}">
                <a16:creationId xmlns="" xmlns:a16="http://schemas.microsoft.com/office/drawing/2014/main" id="{38B3B42E-3E1D-4013-BE03-4749FB3E46D9}"/>
              </a:ext>
            </a:extLst>
          </p:cNvPr>
          <p:cNvSpPr>
            <a:spLocks noGrp="1"/>
          </p:cNvSpPr>
          <p:nvPr>
            <p:ph type="body" sz="quarter" idx="23"/>
          </p:nvPr>
        </p:nvSpPr>
        <p:spPr/>
        <p:txBody>
          <a:bodyPr>
            <a:normAutofit/>
          </a:bodyPr>
          <a:lstStyle/>
          <a:p>
            <a:pPr algn="r" rtl="1">
              <a:buClr>
                <a:schemeClr val="bg1"/>
              </a:buClr>
              <a:buFont typeface="Wingdings" panose="05000000000000000000" pitchFamily="2" charset="2"/>
              <a:buChar char="Ø"/>
            </a:pPr>
            <a:r>
              <a:rPr lang="fa-IR" sz="2800" dirty="0" smtClean="0">
                <a:cs typeface="B Titr" panose="00000700000000000000" pitchFamily="2" charset="-78"/>
              </a:rPr>
              <a:t>اهداف پژوهش</a:t>
            </a:r>
          </a:p>
          <a:p>
            <a:pPr algn="r" rtl="1">
              <a:buClr>
                <a:schemeClr val="bg1"/>
              </a:buClr>
              <a:buFont typeface="Wingdings" panose="05000000000000000000" pitchFamily="2" charset="2"/>
              <a:buChar char="Ø"/>
            </a:pPr>
            <a:r>
              <a:rPr lang="fa-IR" sz="2800" dirty="0" smtClean="0">
                <a:cs typeface="B Titr" panose="00000700000000000000" pitchFamily="2" charset="-78"/>
              </a:rPr>
              <a:t>اهداف مطالعه باید ...</a:t>
            </a:r>
          </a:p>
          <a:p>
            <a:pPr algn="r" rtl="1">
              <a:buClr>
                <a:schemeClr val="bg1"/>
              </a:buClr>
              <a:buFont typeface="Wingdings" panose="05000000000000000000" pitchFamily="2" charset="2"/>
              <a:buChar char="Ø"/>
            </a:pPr>
            <a:r>
              <a:rPr lang="fa-IR" sz="2800" dirty="0" smtClean="0">
                <a:cs typeface="B Titr" panose="00000700000000000000" pitchFamily="2" charset="-78"/>
              </a:rPr>
              <a:t>سؤالات یا فرضیات پژوهش</a:t>
            </a:r>
          </a:p>
          <a:p>
            <a:pPr algn="r" rtl="1">
              <a:buClr>
                <a:schemeClr val="bg1"/>
              </a:buClr>
              <a:buFont typeface="Wingdings" panose="05000000000000000000" pitchFamily="2" charset="2"/>
              <a:buChar char="Ø"/>
            </a:pPr>
            <a:r>
              <a:rPr lang="fa-IR" sz="2800" dirty="0" smtClean="0">
                <a:cs typeface="B Titr" panose="00000700000000000000" pitchFamily="2" charset="-78"/>
              </a:rPr>
              <a:t>نکاتی در نوشتن اهداف و فرضیات</a:t>
            </a:r>
            <a:endParaRPr lang="en-US" sz="2800" dirty="0">
              <a:cs typeface="B Titr" panose="00000700000000000000" pitchFamily="2" charset="-78"/>
            </a:endParaRPr>
          </a:p>
        </p:txBody>
      </p:sp>
      <p:sp>
        <p:nvSpPr>
          <p:cNvPr id="4" name="Freeform 18" descr="Icon of flow chart"/>
          <p:cNvSpPr>
            <a:spLocks/>
          </p:cNvSpPr>
          <p:nvPr/>
        </p:nvSpPr>
        <p:spPr bwMode="auto">
          <a:xfrm>
            <a:off x="6726869" y="1713394"/>
            <a:ext cx="941542" cy="596907"/>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2">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dirty="0"/>
          </a:p>
        </p:txBody>
      </p:sp>
      <p:sp>
        <p:nvSpPr>
          <p:cNvPr id="5" name="Freeform 71" descr="Icon of gears"/>
          <p:cNvSpPr>
            <a:spLocks noEditPoints="1"/>
          </p:cNvSpPr>
          <p:nvPr/>
        </p:nvSpPr>
        <p:spPr bwMode="auto">
          <a:xfrm>
            <a:off x="2484580" y="1649550"/>
            <a:ext cx="827954" cy="812899"/>
          </a:xfrm>
          <a:custGeom>
            <a:avLst/>
            <a:gdLst/>
            <a:ahLst/>
            <a:cxnLst>
              <a:cxn ang="0">
                <a:pos x="2762" y="601"/>
              </a:cxn>
              <a:cxn ang="0">
                <a:pos x="2283" y="0"/>
              </a:cxn>
              <a:cxn ang="0">
                <a:pos x="1262" y="325"/>
              </a:cxn>
              <a:cxn ang="0">
                <a:pos x="1219" y="1087"/>
              </a:cxn>
              <a:cxn ang="0">
                <a:pos x="1440" y="1801"/>
              </a:cxn>
              <a:cxn ang="0">
                <a:pos x="1919" y="2402"/>
              </a:cxn>
              <a:cxn ang="0">
                <a:pos x="2940" y="2077"/>
              </a:cxn>
              <a:cxn ang="0">
                <a:pos x="2983" y="1315"/>
              </a:cxn>
              <a:cxn ang="0">
                <a:pos x="2058" y="1619"/>
              </a:cxn>
              <a:cxn ang="0">
                <a:pos x="1957" y="1595"/>
              </a:cxn>
              <a:cxn ang="0">
                <a:pos x="1866" y="1549"/>
              </a:cxn>
              <a:cxn ang="0">
                <a:pos x="1790" y="1483"/>
              </a:cxn>
              <a:cxn ang="0">
                <a:pos x="1732" y="1401"/>
              </a:cxn>
              <a:cxn ang="0">
                <a:pos x="1694" y="1306"/>
              </a:cxn>
              <a:cxn ang="0">
                <a:pos x="1681" y="1201"/>
              </a:cxn>
              <a:cxn ang="0">
                <a:pos x="1690" y="1117"/>
              </a:cxn>
              <a:cxn ang="0">
                <a:pos x="1723" y="1019"/>
              </a:cxn>
              <a:cxn ang="0">
                <a:pos x="1777" y="935"/>
              </a:cxn>
              <a:cxn ang="0">
                <a:pos x="1850" y="865"/>
              </a:cxn>
              <a:cxn ang="0">
                <a:pos x="1937" y="814"/>
              </a:cxn>
              <a:cxn ang="0">
                <a:pos x="2037" y="786"/>
              </a:cxn>
              <a:cxn ang="0">
                <a:pos x="2122" y="782"/>
              </a:cxn>
              <a:cxn ang="0">
                <a:pos x="2225" y="801"/>
              </a:cxn>
              <a:cxn ang="0">
                <a:pos x="2318" y="842"/>
              </a:cxn>
              <a:cxn ang="0">
                <a:pos x="2397" y="905"/>
              </a:cxn>
              <a:cxn ang="0">
                <a:pos x="2460" y="984"/>
              </a:cxn>
              <a:cxn ang="0">
                <a:pos x="2501" y="1077"/>
              </a:cxn>
              <a:cxn ang="0">
                <a:pos x="2520" y="1179"/>
              </a:cxn>
              <a:cxn ang="0">
                <a:pos x="2516" y="1265"/>
              </a:cxn>
              <a:cxn ang="0">
                <a:pos x="2488" y="1365"/>
              </a:cxn>
              <a:cxn ang="0">
                <a:pos x="2437" y="1452"/>
              </a:cxn>
              <a:cxn ang="0">
                <a:pos x="2367" y="1525"/>
              </a:cxn>
              <a:cxn ang="0">
                <a:pos x="2283" y="1579"/>
              </a:cxn>
              <a:cxn ang="0">
                <a:pos x="2185" y="1612"/>
              </a:cxn>
              <a:cxn ang="0">
                <a:pos x="2101" y="1621"/>
              </a:cxn>
              <a:cxn ang="0">
                <a:pos x="1250" y="1981"/>
              </a:cxn>
              <a:cxn ang="0">
                <a:pos x="630" y="1776"/>
              </a:cxn>
              <a:cxn ang="0">
                <a:pos x="337" y="2137"/>
              </a:cxn>
              <a:cxn ang="0">
                <a:pos x="189" y="2567"/>
              </a:cxn>
              <a:cxn ang="0">
                <a:pos x="210" y="3034"/>
              </a:cxn>
              <a:cxn ang="0">
                <a:pos x="830" y="3240"/>
              </a:cxn>
              <a:cxn ang="0">
                <a:pos x="1123" y="2880"/>
              </a:cxn>
              <a:cxn ang="0">
                <a:pos x="1270" y="2450"/>
              </a:cxn>
              <a:cxn ang="0">
                <a:pos x="684" y="2676"/>
              </a:cxn>
              <a:cxn ang="0">
                <a:pos x="609" y="2640"/>
              </a:cxn>
              <a:cxn ang="0">
                <a:pos x="561" y="2575"/>
              </a:cxn>
              <a:cxn ang="0">
                <a:pos x="548" y="2508"/>
              </a:cxn>
              <a:cxn ang="0">
                <a:pos x="568" y="2427"/>
              </a:cxn>
              <a:cxn ang="0">
                <a:pos x="623" y="2366"/>
              </a:cxn>
              <a:cxn ang="0">
                <a:pos x="701" y="2338"/>
              </a:cxn>
              <a:cxn ang="0">
                <a:pos x="769" y="2345"/>
              </a:cxn>
              <a:cxn ang="0">
                <a:pos x="839" y="2388"/>
              </a:cxn>
              <a:cxn ang="0">
                <a:pos x="882" y="2458"/>
              </a:cxn>
              <a:cxn ang="0">
                <a:pos x="888" y="2526"/>
              </a:cxn>
              <a:cxn ang="0">
                <a:pos x="861" y="2604"/>
              </a:cxn>
              <a:cxn ang="0">
                <a:pos x="800" y="2658"/>
              </a:cxn>
              <a:cxn ang="0">
                <a:pos x="718" y="2679"/>
              </a:cxn>
            </a:cxnLst>
            <a:rect l="0" t="0" r="r" b="b"/>
            <a:pathLst>
              <a:path w="3300" h="3240">
                <a:moveTo>
                  <a:pt x="2988" y="1104"/>
                </a:moveTo>
                <a:lnTo>
                  <a:pt x="3300" y="1002"/>
                </a:lnTo>
                <a:lnTo>
                  <a:pt x="3193" y="674"/>
                </a:lnTo>
                <a:lnTo>
                  <a:pt x="2881" y="775"/>
                </a:lnTo>
                <a:lnTo>
                  <a:pt x="2762" y="601"/>
                </a:lnTo>
                <a:lnTo>
                  <a:pt x="2954" y="336"/>
                </a:lnTo>
                <a:lnTo>
                  <a:pt x="2674" y="133"/>
                </a:lnTo>
                <a:lnTo>
                  <a:pt x="2482" y="398"/>
                </a:lnTo>
                <a:lnTo>
                  <a:pt x="2283" y="327"/>
                </a:lnTo>
                <a:lnTo>
                  <a:pt x="2283" y="0"/>
                </a:lnTo>
                <a:lnTo>
                  <a:pt x="1937" y="0"/>
                </a:lnTo>
                <a:lnTo>
                  <a:pt x="1937" y="327"/>
                </a:lnTo>
                <a:lnTo>
                  <a:pt x="1734" y="387"/>
                </a:lnTo>
                <a:lnTo>
                  <a:pt x="1542" y="121"/>
                </a:lnTo>
                <a:lnTo>
                  <a:pt x="1262" y="325"/>
                </a:lnTo>
                <a:lnTo>
                  <a:pt x="1454" y="591"/>
                </a:lnTo>
                <a:lnTo>
                  <a:pt x="1326" y="758"/>
                </a:lnTo>
                <a:lnTo>
                  <a:pt x="1014" y="657"/>
                </a:lnTo>
                <a:lnTo>
                  <a:pt x="907" y="985"/>
                </a:lnTo>
                <a:lnTo>
                  <a:pt x="1219" y="1087"/>
                </a:lnTo>
                <a:lnTo>
                  <a:pt x="1214" y="1298"/>
                </a:lnTo>
                <a:lnTo>
                  <a:pt x="902" y="1399"/>
                </a:lnTo>
                <a:lnTo>
                  <a:pt x="1009" y="1728"/>
                </a:lnTo>
                <a:lnTo>
                  <a:pt x="1321" y="1627"/>
                </a:lnTo>
                <a:lnTo>
                  <a:pt x="1440" y="1801"/>
                </a:lnTo>
                <a:lnTo>
                  <a:pt x="1248" y="2066"/>
                </a:lnTo>
                <a:lnTo>
                  <a:pt x="1526" y="2269"/>
                </a:lnTo>
                <a:lnTo>
                  <a:pt x="1720" y="2004"/>
                </a:lnTo>
                <a:lnTo>
                  <a:pt x="1919" y="2075"/>
                </a:lnTo>
                <a:lnTo>
                  <a:pt x="1919" y="2402"/>
                </a:lnTo>
                <a:lnTo>
                  <a:pt x="2265" y="2403"/>
                </a:lnTo>
                <a:lnTo>
                  <a:pt x="2265" y="2075"/>
                </a:lnTo>
                <a:lnTo>
                  <a:pt x="2467" y="2015"/>
                </a:lnTo>
                <a:lnTo>
                  <a:pt x="2660" y="2281"/>
                </a:lnTo>
                <a:lnTo>
                  <a:pt x="2940" y="2077"/>
                </a:lnTo>
                <a:lnTo>
                  <a:pt x="2747" y="1811"/>
                </a:lnTo>
                <a:lnTo>
                  <a:pt x="2876" y="1645"/>
                </a:lnTo>
                <a:lnTo>
                  <a:pt x="3188" y="1746"/>
                </a:lnTo>
                <a:lnTo>
                  <a:pt x="3295" y="1416"/>
                </a:lnTo>
                <a:lnTo>
                  <a:pt x="2983" y="1315"/>
                </a:lnTo>
                <a:lnTo>
                  <a:pt x="2988" y="1104"/>
                </a:lnTo>
                <a:close/>
                <a:moveTo>
                  <a:pt x="2101" y="1621"/>
                </a:moveTo>
                <a:lnTo>
                  <a:pt x="2101" y="1621"/>
                </a:lnTo>
                <a:lnTo>
                  <a:pt x="2079" y="1620"/>
                </a:lnTo>
                <a:lnTo>
                  <a:pt x="2058" y="1619"/>
                </a:lnTo>
                <a:lnTo>
                  <a:pt x="2037" y="1616"/>
                </a:lnTo>
                <a:lnTo>
                  <a:pt x="2016" y="1612"/>
                </a:lnTo>
                <a:lnTo>
                  <a:pt x="1996" y="1608"/>
                </a:lnTo>
                <a:lnTo>
                  <a:pt x="1976" y="1601"/>
                </a:lnTo>
                <a:lnTo>
                  <a:pt x="1957" y="1595"/>
                </a:lnTo>
                <a:lnTo>
                  <a:pt x="1937" y="1588"/>
                </a:lnTo>
                <a:lnTo>
                  <a:pt x="1919" y="1579"/>
                </a:lnTo>
                <a:lnTo>
                  <a:pt x="1901" y="1570"/>
                </a:lnTo>
                <a:lnTo>
                  <a:pt x="1884" y="1560"/>
                </a:lnTo>
                <a:lnTo>
                  <a:pt x="1866" y="1549"/>
                </a:lnTo>
                <a:lnTo>
                  <a:pt x="1850" y="1538"/>
                </a:lnTo>
                <a:lnTo>
                  <a:pt x="1834" y="1525"/>
                </a:lnTo>
                <a:lnTo>
                  <a:pt x="1819" y="1512"/>
                </a:lnTo>
                <a:lnTo>
                  <a:pt x="1804" y="1498"/>
                </a:lnTo>
                <a:lnTo>
                  <a:pt x="1790" y="1483"/>
                </a:lnTo>
                <a:lnTo>
                  <a:pt x="1777" y="1468"/>
                </a:lnTo>
                <a:lnTo>
                  <a:pt x="1764" y="1452"/>
                </a:lnTo>
                <a:lnTo>
                  <a:pt x="1753" y="1436"/>
                </a:lnTo>
                <a:lnTo>
                  <a:pt x="1742" y="1418"/>
                </a:lnTo>
                <a:lnTo>
                  <a:pt x="1732" y="1401"/>
                </a:lnTo>
                <a:lnTo>
                  <a:pt x="1723" y="1383"/>
                </a:lnTo>
                <a:lnTo>
                  <a:pt x="1714" y="1365"/>
                </a:lnTo>
                <a:lnTo>
                  <a:pt x="1707" y="1345"/>
                </a:lnTo>
                <a:lnTo>
                  <a:pt x="1700" y="1326"/>
                </a:lnTo>
                <a:lnTo>
                  <a:pt x="1694" y="1306"/>
                </a:lnTo>
                <a:lnTo>
                  <a:pt x="1690" y="1286"/>
                </a:lnTo>
                <a:lnTo>
                  <a:pt x="1686" y="1265"/>
                </a:lnTo>
                <a:lnTo>
                  <a:pt x="1683" y="1244"/>
                </a:lnTo>
                <a:lnTo>
                  <a:pt x="1682" y="1223"/>
                </a:lnTo>
                <a:lnTo>
                  <a:pt x="1681" y="1201"/>
                </a:lnTo>
                <a:lnTo>
                  <a:pt x="1681" y="1201"/>
                </a:lnTo>
                <a:lnTo>
                  <a:pt x="1682" y="1179"/>
                </a:lnTo>
                <a:lnTo>
                  <a:pt x="1683" y="1158"/>
                </a:lnTo>
                <a:lnTo>
                  <a:pt x="1686" y="1137"/>
                </a:lnTo>
                <a:lnTo>
                  <a:pt x="1690" y="1117"/>
                </a:lnTo>
                <a:lnTo>
                  <a:pt x="1694" y="1096"/>
                </a:lnTo>
                <a:lnTo>
                  <a:pt x="1700" y="1077"/>
                </a:lnTo>
                <a:lnTo>
                  <a:pt x="1707" y="1057"/>
                </a:lnTo>
                <a:lnTo>
                  <a:pt x="1714" y="1037"/>
                </a:lnTo>
                <a:lnTo>
                  <a:pt x="1723" y="1019"/>
                </a:lnTo>
                <a:lnTo>
                  <a:pt x="1732" y="1001"/>
                </a:lnTo>
                <a:lnTo>
                  <a:pt x="1742" y="984"/>
                </a:lnTo>
                <a:lnTo>
                  <a:pt x="1753" y="966"/>
                </a:lnTo>
                <a:lnTo>
                  <a:pt x="1764" y="950"/>
                </a:lnTo>
                <a:lnTo>
                  <a:pt x="1777" y="935"/>
                </a:lnTo>
                <a:lnTo>
                  <a:pt x="1790" y="919"/>
                </a:lnTo>
                <a:lnTo>
                  <a:pt x="1804" y="905"/>
                </a:lnTo>
                <a:lnTo>
                  <a:pt x="1819" y="890"/>
                </a:lnTo>
                <a:lnTo>
                  <a:pt x="1834" y="877"/>
                </a:lnTo>
                <a:lnTo>
                  <a:pt x="1850" y="865"/>
                </a:lnTo>
                <a:lnTo>
                  <a:pt x="1866" y="853"/>
                </a:lnTo>
                <a:lnTo>
                  <a:pt x="1884" y="842"/>
                </a:lnTo>
                <a:lnTo>
                  <a:pt x="1901" y="833"/>
                </a:lnTo>
                <a:lnTo>
                  <a:pt x="1919" y="823"/>
                </a:lnTo>
                <a:lnTo>
                  <a:pt x="1937" y="814"/>
                </a:lnTo>
                <a:lnTo>
                  <a:pt x="1957" y="807"/>
                </a:lnTo>
                <a:lnTo>
                  <a:pt x="1976" y="801"/>
                </a:lnTo>
                <a:lnTo>
                  <a:pt x="1996" y="795"/>
                </a:lnTo>
                <a:lnTo>
                  <a:pt x="2016" y="790"/>
                </a:lnTo>
                <a:lnTo>
                  <a:pt x="2037" y="786"/>
                </a:lnTo>
                <a:lnTo>
                  <a:pt x="2058" y="783"/>
                </a:lnTo>
                <a:lnTo>
                  <a:pt x="2079" y="782"/>
                </a:lnTo>
                <a:lnTo>
                  <a:pt x="2101" y="781"/>
                </a:lnTo>
                <a:lnTo>
                  <a:pt x="2101" y="781"/>
                </a:lnTo>
                <a:lnTo>
                  <a:pt x="2122" y="782"/>
                </a:lnTo>
                <a:lnTo>
                  <a:pt x="2144" y="783"/>
                </a:lnTo>
                <a:lnTo>
                  <a:pt x="2165" y="786"/>
                </a:lnTo>
                <a:lnTo>
                  <a:pt x="2185" y="790"/>
                </a:lnTo>
                <a:lnTo>
                  <a:pt x="2206" y="795"/>
                </a:lnTo>
                <a:lnTo>
                  <a:pt x="2225" y="801"/>
                </a:lnTo>
                <a:lnTo>
                  <a:pt x="2245" y="807"/>
                </a:lnTo>
                <a:lnTo>
                  <a:pt x="2265" y="814"/>
                </a:lnTo>
                <a:lnTo>
                  <a:pt x="2283" y="823"/>
                </a:lnTo>
                <a:lnTo>
                  <a:pt x="2301" y="833"/>
                </a:lnTo>
                <a:lnTo>
                  <a:pt x="2318" y="842"/>
                </a:lnTo>
                <a:lnTo>
                  <a:pt x="2336" y="853"/>
                </a:lnTo>
                <a:lnTo>
                  <a:pt x="2352" y="865"/>
                </a:lnTo>
                <a:lnTo>
                  <a:pt x="2367" y="877"/>
                </a:lnTo>
                <a:lnTo>
                  <a:pt x="2383" y="890"/>
                </a:lnTo>
                <a:lnTo>
                  <a:pt x="2397" y="905"/>
                </a:lnTo>
                <a:lnTo>
                  <a:pt x="2412" y="919"/>
                </a:lnTo>
                <a:lnTo>
                  <a:pt x="2425" y="935"/>
                </a:lnTo>
                <a:lnTo>
                  <a:pt x="2437" y="950"/>
                </a:lnTo>
                <a:lnTo>
                  <a:pt x="2449" y="966"/>
                </a:lnTo>
                <a:lnTo>
                  <a:pt x="2460" y="984"/>
                </a:lnTo>
                <a:lnTo>
                  <a:pt x="2469" y="1001"/>
                </a:lnTo>
                <a:lnTo>
                  <a:pt x="2479" y="1019"/>
                </a:lnTo>
                <a:lnTo>
                  <a:pt x="2488" y="1037"/>
                </a:lnTo>
                <a:lnTo>
                  <a:pt x="2495" y="1057"/>
                </a:lnTo>
                <a:lnTo>
                  <a:pt x="2501" y="1077"/>
                </a:lnTo>
                <a:lnTo>
                  <a:pt x="2507" y="1096"/>
                </a:lnTo>
                <a:lnTo>
                  <a:pt x="2512" y="1117"/>
                </a:lnTo>
                <a:lnTo>
                  <a:pt x="2516" y="1137"/>
                </a:lnTo>
                <a:lnTo>
                  <a:pt x="2519" y="1158"/>
                </a:lnTo>
                <a:lnTo>
                  <a:pt x="2520" y="1179"/>
                </a:lnTo>
                <a:lnTo>
                  <a:pt x="2521" y="1201"/>
                </a:lnTo>
                <a:lnTo>
                  <a:pt x="2521" y="1201"/>
                </a:lnTo>
                <a:lnTo>
                  <a:pt x="2520" y="1223"/>
                </a:lnTo>
                <a:lnTo>
                  <a:pt x="2519" y="1244"/>
                </a:lnTo>
                <a:lnTo>
                  <a:pt x="2516" y="1265"/>
                </a:lnTo>
                <a:lnTo>
                  <a:pt x="2512" y="1286"/>
                </a:lnTo>
                <a:lnTo>
                  <a:pt x="2507" y="1306"/>
                </a:lnTo>
                <a:lnTo>
                  <a:pt x="2501" y="1326"/>
                </a:lnTo>
                <a:lnTo>
                  <a:pt x="2495" y="1345"/>
                </a:lnTo>
                <a:lnTo>
                  <a:pt x="2488" y="1365"/>
                </a:lnTo>
                <a:lnTo>
                  <a:pt x="2479" y="1383"/>
                </a:lnTo>
                <a:lnTo>
                  <a:pt x="2469" y="1401"/>
                </a:lnTo>
                <a:lnTo>
                  <a:pt x="2460" y="1418"/>
                </a:lnTo>
                <a:lnTo>
                  <a:pt x="2449" y="1436"/>
                </a:lnTo>
                <a:lnTo>
                  <a:pt x="2437" y="1452"/>
                </a:lnTo>
                <a:lnTo>
                  <a:pt x="2425" y="1468"/>
                </a:lnTo>
                <a:lnTo>
                  <a:pt x="2412" y="1483"/>
                </a:lnTo>
                <a:lnTo>
                  <a:pt x="2397" y="1498"/>
                </a:lnTo>
                <a:lnTo>
                  <a:pt x="2383" y="1512"/>
                </a:lnTo>
                <a:lnTo>
                  <a:pt x="2367" y="1525"/>
                </a:lnTo>
                <a:lnTo>
                  <a:pt x="2352" y="1538"/>
                </a:lnTo>
                <a:lnTo>
                  <a:pt x="2336" y="1549"/>
                </a:lnTo>
                <a:lnTo>
                  <a:pt x="2318" y="1560"/>
                </a:lnTo>
                <a:lnTo>
                  <a:pt x="2301" y="1570"/>
                </a:lnTo>
                <a:lnTo>
                  <a:pt x="2283" y="1579"/>
                </a:lnTo>
                <a:lnTo>
                  <a:pt x="2265" y="1588"/>
                </a:lnTo>
                <a:lnTo>
                  <a:pt x="2245" y="1595"/>
                </a:lnTo>
                <a:lnTo>
                  <a:pt x="2225" y="1601"/>
                </a:lnTo>
                <a:lnTo>
                  <a:pt x="2206" y="1608"/>
                </a:lnTo>
                <a:lnTo>
                  <a:pt x="2185" y="1612"/>
                </a:lnTo>
                <a:lnTo>
                  <a:pt x="2165" y="1616"/>
                </a:lnTo>
                <a:lnTo>
                  <a:pt x="2144" y="1619"/>
                </a:lnTo>
                <a:lnTo>
                  <a:pt x="2122" y="1620"/>
                </a:lnTo>
                <a:lnTo>
                  <a:pt x="2101" y="1621"/>
                </a:lnTo>
                <a:lnTo>
                  <a:pt x="2101" y="1621"/>
                </a:lnTo>
                <a:close/>
                <a:moveTo>
                  <a:pt x="1460" y="2388"/>
                </a:moveTo>
                <a:lnTo>
                  <a:pt x="1395" y="2187"/>
                </a:lnTo>
                <a:lnTo>
                  <a:pt x="1204" y="2249"/>
                </a:lnTo>
                <a:lnTo>
                  <a:pt x="1132" y="2143"/>
                </a:lnTo>
                <a:lnTo>
                  <a:pt x="1250" y="1981"/>
                </a:lnTo>
                <a:lnTo>
                  <a:pt x="1079" y="1858"/>
                </a:lnTo>
                <a:lnTo>
                  <a:pt x="961" y="2019"/>
                </a:lnTo>
                <a:lnTo>
                  <a:pt x="840" y="1976"/>
                </a:lnTo>
                <a:lnTo>
                  <a:pt x="840" y="1776"/>
                </a:lnTo>
                <a:lnTo>
                  <a:pt x="630" y="1776"/>
                </a:lnTo>
                <a:lnTo>
                  <a:pt x="630" y="1976"/>
                </a:lnTo>
                <a:lnTo>
                  <a:pt x="506" y="2012"/>
                </a:lnTo>
                <a:lnTo>
                  <a:pt x="389" y="1852"/>
                </a:lnTo>
                <a:lnTo>
                  <a:pt x="219" y="1975"/>
                </a:lnTo>
                <a:lnTo>
                  <a:pt x="337" y="2137"/>
                </a:lnTo>
                <a:lnTo>
                  <a:pt x="258" y="2239"/>
                </a:lnTo>
                <a:lnTo>
                  <a:pt x="68" y="2177"/>
                </a:lnTo>
                <a:lnTo>
                  <a:pt x="3" y="2376"/>
                </a:lnTo>
                <a:lnTo>
                  <a:pt x="192" y="2438"/>
                </a:lnTo>
                <a:lnTo>
                  <a:pt x="189" y="2567"/>
                </a:lnTo>
                <a:lnTo>
                  <a:pt x="0" y="2629"/>
                </a:lnTo>
                <a:lnTo>
                  <a:pt x="65" y="2829"/>
                </a:lnTo>
                <a:lnTo>
                  <a:pt x="254" y="2768"/>
                </a:lnTo>
                <a:lnTo>
                  <a:pt x="327" y="2874"/>
                </a:lnTo>
                <a:lnTo>
                  <a:pt x="210" y="3034"/>
                </a:lnTo>
                <a:lnTo>
                  <a:pt x="380" y="3159"/>
                </a:lnTo>
                <a:lnTo>
                  <a:pt x="497" y="2997"/>
                </a:lnTo>
                <a:lnTo>
                  <a:pt x="619" y="3040"/>
                </a:lnTo>
                <a:lnTo>
                  <a:pt x="619" y="3240"/>
                </a:lnTo>
                <a:lnTo>
                  <a:pt x="830" y="3240"/>
                </a:lnTo>
                <a:lnTo>
                  <a:pt x="830" y="3040"/>
                </a:lnTo>
                <a:lnTo>
                  <a:pt x="953" y="3003"/>
                </a:lnTo>
                <a:lnTo>
                  <a:pt x="1069" y="3165"/>
                </a:lnTo>
                <a:lnTo>
                  <a:pt x="1240" y="3041"/>
                </a:lnTo>
                <a:lnTo>
                  <a:pt x="1123" y="2880"/>
                </a:lnTo>
                <a:lnTo>
                  <a:pt x="1201" y="2778"/>
                </a:lnTo>
                <a:lnTo>
                  <a:pt x="1391" y="2840"/>
                </a:lnTo>
                <a:lnTo>
                  <a:pt x="1456" y="2639"/>
                </a:lnTo>
                <a:lnTo>
                  <a:pt x="1266" y="2577"/>
                </a:lnTo>
                <a:lnTo>
                  <a:pt x="1270" y="2450"/>
                </a:lnTo>
                <a:lnTo>
                  <a:pt x="1460" y="2388"/>
                </a:lnTo>
                <a:close/>
                <a:moveTo>
                  <a:pt x="718" y="2679"/>
                </a:moveTo>
                <a:lnTo>
                  <a:pt x="718" y="2679"/>
                </a:lnTo>
                <a:lnTo>
                  <a:pt x="701" y="2678"/>
                </a:lnTo>
                <a:lnTo>
                  <a:pt x="684" y="2676"/>
                </a:lnTo>
                <a:lnTo>
                  <a:pt x="668" y="2672"/>
                </a:lnTo>
                <a:lnTo>
                  <a:pt x="652" y="2666"/>
                </a:lnTo>
                <a:lnTo>
                  <a:pt x="637" y="2658"/>
                </a:lnTo>
                <a:lnTo>
                  <a:pt x="623" y="2650"/>
                </a:lnTo>
                <a:lnTo>
                  <a:pt x="609" y="2640"/>
                </a:lnTo>
                <a:lnTo>
                  <a:pt x="598" y="2630"/>
                </a:lnTo>
                <a:lnTo>
                  <a:pt x="587" y="2617"/>
                </a:lnTo>
                <a:lnTo>
                  <a:pt x="576" y="2604"/>
                </a:lnTo>
                <a:lnTo>
                  <a:pt x="568" y="2590"/>
                </a:lnTo>
                <a:lnTo>
                  <a:pt x="561" y="2575"/>
                </a:lnTo>
                <a:lnTo>
                  <a:pt x="555" y="2559"/>
                </a:lnTo>
                <a:lnTo>
                  <a:pt x="551" y="2543"/>
                </a:lnTo>
                <a:lnTo>
                  <a:pt x="549" y="2526"/>
                </a:lnTo>
                <a:lnTo>
                  <a:pt x="548" y="2508"/>
                </a:lnTo>
                <a:lnTo>
                  <a:pt x="548" y="2508"/>
                </a:lnTo>
                <a:lnTo>
                  <a:pt x="549" y="2491"/>
                </a:lnTo>
                <a:lnTo>
                  <a:pt x="551" y="2474"/>
                </a:lnTo>
                <a:lnTo>
                  <a:pt x="555" y="2458"/>
                </a:lnTo>
                <a:lnTo>
                  <a:pt x="561" y="2441"/>
                </a:lnTo>
                <a:lnTo>
                  <a:pt x="568" y="2427"/>
                </a:lnTo>
                <a:lnTo>
                  <a:pt x="576" y="2413"/>
                </a:lnTo>
                <a:lnTo>
                  <a:pt x="587" y="2399"/>
                </a:lnTo>
                <a:lnTo>
                  <a:pt x="598" y="2388"/>
                </a:lnTo>
                <a:lnTo>
                  <a:pt x="609" y="2376"/>
                </a:lnTo>
                <a:lnTo>
                  <a:pt x="623" y="2366"/>
                </a:lnTo>
                <a:lnTo>
                  <a:pt x="637" y="2358"/>
                </a:lnTo>
                <a:lnTo>
                  <a:pt x="652" y="2351"/>
                </a:lnTo>
                <a:lnTo>
                  <a:pt x="668" y="2345"/>
                </a:lnTo>
                <a:lnTo>
                  <a:pt x="684" y="2340"/>
                </a:lnTo>
                <a:lnTo>
                  <a:pt x="701" y="2338"/>
                </a:lnTo>
                <a:lnTo>
                  <a:pt x="718" y="2337"/>
                </a:lnTo>
                <a:lnTo>
                  <a:pt x="718" y="2337"/>
                </a:lnTo>
                <a:lnTo>
                  <a:pt x="736" y="2338"/>
                </a:lnTo>
                <a:lnTo>
                  <a:pt x="752" y="2340"/>
                </a:lnTo>
                <a:lnTo>
                  <a:pt x="769" y="2345"/>
                </a:lnTo>
                <a:lnTo>
                  <a:pt x="785" y="2351"/>
                </a:lnTo>
                <a:lnTo>
                  <a:pt x="800" y="2358"/>
                </a:lnTo>
                <a:lnTo>
                  <a:pt x="814" y="2366"/>
                </a:lnTo>
                <a:lnTo>
                  <a:pt x="828" y="2376"/>
                </a:lnTo>
                <a:lnTo>
                  <a:pt x="839" y="2388"/>
                </a:lnTo>
                <a:lnTo>
                  <a:pt x="850" y="2399"/>
                </a:lnTo>
                <a:lnTo>
                  <a:pt x="861" y="2413"/>
                </a:lnTo>
                <a:lnTo>
                  <a:pt x="869" y="2427"/>
                </a:lnTo>
                <a:lnTo>
                  <a:pt x="876" y="2441"/>
                </a:lnTo>
                <a:lnTo>
                  <a:pt x="882" y="2458"/>
                </a:lnTo>
                <a:lnTo>
                  <a:pt x="886" y="2474"/>
                </a:lnTo>
                <a:lnTo>
                  <a:pt x="888" y="2491"/>
                </a:lnTo>
                <a:lnTo>
                  <a:pt x="889" y="2508"/>
                </a:lnTo>
                <a:lnTo>
                  <a:pt x="889" y="2508"/>
                </a:lnTo>
                <a:lnTo>
                  <a:pt x="888" y="2526"/>
                </a:lnTo>
                <a:lnTo>
                  <a:pt x="886" y="2543"/>
                </a:lnTo>
                <a:lnTo>
                  <a:pt x="882" y="2559"/>
                </a:lnTo>
                <a:lnTo>
                  <a:pt x="876" y="2575"/>
                </a:lnTo>
                <a:lnTo>
                  <a:pt x="869" y="2590"/>
                </a:lnTo>
                <a:lnTo>
                  <a:pt x="861" y="2604"/>
                </a:lnTo>
                <a:lnTo>
                  <a:pt x="850" y="2617"/>
                </a:lnTo>
                <a:lnTo>
                  <a:pt x="839" y="2630"/>
                </a:lnTo>
                <a:lnTo>
                  <a:pt x="828" y="2640"/>
                </a:lnTo>
                <a:lnTo>
                  <a:pt x="814" y="2650"/>
                </a:lnTo>
                <a:lnTo>
                  <a:pt x="800" y="2658"/>
                </a:lnTo>
                <a:lnTo>
                  <a:pt x="785" y="2666"/>
                </a:lnTo>
                <a:lnTo>
                  <a:pt x="769" y="2672"/>
                </a:lnTo>
                <a:lnTo>
                  <a:pt x="752" y="2676"/>
                </a:lnTo>
                <a:lnTo>
                  <a:pt x="736" y="2678"/>
                </a:lnTo>
                <a:lnTo>
                  <a:pt x="718" y="2679"/>
                </a:lnTo>
                <a:lnTo>
                  <a:pt x="718" y="2679"/>
                </a:lnTo>
                <a:close/>
              </a:path>
            </a:pathLst>
          </a:custGeom>
          <a:solidFill>
            <a:schemeClr val="accent4">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a:p>
        </p:txBody>
      </p:sp>
      <p:grpSp>
        <p:nvGrpSpPr>
          <p:cNvPr id="17" name="Group 365" descr="Icon of lightbulb"/>
          <p:cNvGrpSpPr>
            <a:grpSpLocks noChangeAspect="1"/>
          </p:cNvGrpSpPr>
          <p:nvPr/>
        </p:nvGrpSpPr>
        <p:grpSpPr>
          <a:xfrm>
            <a:off x="523822" y="1647679"/>
            <a:ext cx="463262" cy="816640"/>
            <a:chOff x="5102225" y="1727200"/>
            <a:chExt cx="2289175" cy="4035425"/>
          </a:xfrm>
          <a:solidFill>
            <a:srgbClr val="FFFFFF"/>
          </a:solidFill>
        </p:grpSpPr>
        <p:sp>
          <p:nvSpPr>
            <p:cNvPr id="13" name="Freeform 44">
              <a:extLst>
                <a:ext uri="{C183D7F6-B498-43B3-948B-1728B52AA6E4}">
                  <adec:decorative xmlns="" xmlns:adec="http://schemas.microsoft.com/office/drawing/2017/decorative" val="1"/>
                </a:ext>
              </a:extLst>
            </p:cNvPr>
            <p:cNvSpPr>
              <a:spLocks/>
            </p:cNvSpPr>
            <p:nvPr/>
          </p:nvSpPr>
          <p:spPr bwMode="auto">
            <a:xfrm>
              <a:off x="5689600" y="4699000"/>
              <a:ext cx="1101725" cy="1063625"/>
            </a:xfrm>
            <a:custGeom>
              <a:avLst/>
              <a:gdLst/>
              <a:ahLst/>
              <a:cxnLst>
                <a:cxn ang="0">
                  <a:pos x="676" y="298"/>
                </a:cxn>
                <a:cxn ang="0">
                  <a:pos x="688" y="276"/>
                </a:cxn>
                <a:cxn ang="0">
                  <a:pos x="694" y="246"/>
                </a:cxn>
                <a:cxn ang="0">
                  <a:pos x="688" y="216"/>
                </a:cxn>
                <a:cxn ang="0">
                  <a:pos x="676" y="192"/>
                </a:cxn>
                <a:cxn ang="0">
                  <a:pos x="684" y="180"/>
                </a:cxn>
                <a:cxn ang="0">
                  <a:pos x="692" y="152"/>
                </a:cxn>
                <a:cxn ang="0">
                  <a:pos x="692" y="122"/>
                </a:cxn>
                <a:cxn ang="0">
                  <a:pos x="684" y="94"/>
                </a:cxn>
                <a:cxn ang="0">
                  <a:pos x="676" y="84"/>
                </a:cxn>
                <a:cxn ang="0">
                  <a:pos x="688" y="64"/>
                </a:cxn>
                <a:cxn ang="0">
                  <a:pos x="692" y="42"/>
                </a:cxn>
                <a:cxn ang="0">
                  <a:pos x="688" y="18"/>
                </a:cxn>
                <a:cxn ang="0">
                  <a:pos x="676" y="0"/>
                </a:cxn>
                <a:cxn ang="0">
                  <a:pos x="16" y="0"/>
                </a:cxn>
                <a:cxn ang="0">
                  <a:pos x="6" y="16"/>
                </a:cxn>
                <a:cxn ang="0">
                  <a:pos x="4" y="34"/>
                </a:cxn>
                <a:cxn ang="0">
                  <a:pos x="6" y="50"/>
                </a:cxn>
                <a:cxn ang="0">
                  <a:pos x="16" y="66"/>
                </a:cxn>
                <a:cxn ang="0">
                  <a:pos x="10" y="78"/>
                </a:cxn>
                <a:cxn ang="0">
                  <a:pos x="2" y="102"/>
                </a:cxn>
                <a:cxn ang="0">
                  <a:pos x="2" y="128"/>
                </a:cxn>
                <a:cxn ang="0">
                  <a:pos x="10" y="150"/>
                </a:cxn>
                <a:cxn ang="0">
                  <a:pos x="16" y="160"/>
                </a:cxn>
                <a:cxn ang="0">
                  <a:pos x="6" y="186"/>
                </a:cxn>
                <a:cxn ang="0">
                  <a:pos x="2" y="216"/>
                </a:cxn>
                <a:cxn ang="0">
                  <a:pos x="6" y="244"/>
                </a:cxn>
                <a:cxn ang="0">
                  <a:pos x="16" y="268"/>
                </a:cxn>
                <a:cxn ang="0">
                  <a:pos x="8" y="278"/>
                </a:cxn>
                <a:cxn ang="0">
                  <a:pos x="0" y="304"/>
                </a:cxn>
                <a:cxn ang="0">
                  <a:pos x="2" y="332"/>
                </a:cxn>
                <a:cxn ang="0">
                  <a:pos x="8" y="356"/>
                </a:cxn>
                <a:cxn ang="0">
                  <a:pos x="16" y="368"/>
                </a:cxn>
                <a:cxn ang="0">
                  <a:pos x="4" y="390"/>
                </a:cxn>
                <a:cxn ang="0">
                  <a:pos x="2" y="414"/>
                </a:cxn>
                <a:cxn ang="0">
                  <a:pos x="4" y="436"/>
                </a:cxn>
                <a:cxn ang="0">
                  <a:pos x="16" y="454"/>
                </a:cxn>
                <a:cxn ang="0">
                  <a:pos x="134" y="620"/>
                </a:cxn>
                <a:cxn ang="0">
                  <a:pos x="184" y="628"/>
                </a:cxn>
                <a:cxn ang="0">
                  <a:pos x="198" y="638"/>
                </a:cxn>
                <a:cxn ang="0">
                  <a:pos x="234" y="654"/>
                </a:cxn>
                <a:cxn ang="0">
                  <a:pos x="274" y="664"/>
                </a:cxn>
                <a:cxn ang="0">
                  <a:pos x="318" y="670"/>
                </a:cxn>
                <a:cxn ang="0">
                  <a:pos x="362" y="670"/>
                </a:cxn>
                <a:cxn ang="0">
                  <a:pos x="406" y="664"/>
                </a:cxn>
                <a:cxn ang="0">
                  <a:pos x="444" y="654"/>
                </a:cxn>
                <a:cxn ang="0">
                  <a:pos x="478" y="638"/>
                </a:cxn>
                <a:cxn ang="0">
                  <a:pos x="492" y="620"/>
                </a:cxn>
                <a:cxn ang="0">
                  <a:pos x="650" y="454"/>
                </a:cxn>
                <a:cxn ang="0">
                  <a:pos x="676" y="454"/>
                </a:cxn>
                <a:cxn ang="0">
                  <a:pos x="686" y="444"/>
                </a:cxn>
                <a:cxn ang="0">
                  <a:pos x="690" y="428"/>
                </a:cxn>
                <a:cxn ang="0">
                  <a:pos x="686" y="412"/>
                </a:cxn>
                <a:cxn ang="0">
                  <a:pos x="676" y="398"/>
                </a:cxn>
                <a:cxn ang="0">
                  <a:pos x="684" y="386"/>
                </a:cxn>
                <a:cxn ang="0">
                  <a:pos x="694" y="360"/>
                </a:cxn>
                <a:cxn ang="0">
                  <a:pos x="694" y="332"/>
                </a:cxn>
                <a:cxn ang="0">
                  <a:pos x="684" y="308"/>
                </a:cxn>
                <a:cxn ang="0">
                  <a:pos x="676" y="298"/>
                </a:cxn>
              </a:cxnLst>
              <a:rect l="0" t="0" r="r" b="b"/>
              <a:pathLst>
                <a:path w="694" h="670">
                  <a:moveTo>
                    <a:pt x="676" y="298"/>
                  </a:moveTo>
                  <a:lnTo>
                    <a:pt x="676" y="298"/>
                  </a:lnTo>
                  <a:lnTo>
                    <a:pt x="684" y="288"/>
                  </a:lnTo>
                  <a:lnTo>
                    <a:pt x="688" y="276"/>
                  </a:lnTo>
                  <a:lnTo>
                    <a:pt x="692" y="262"/>
                  </a:lnTo>
                  <a:lnTo>
                    <a:pt x="694" y="246"/>
                  </a:lnTo>
                  <a:lnTo>
                    <a:pt x="692" y="232"/>
                  </a:lnTo>
                  <a:lnTo>
                    <a:pt x="688" y="216"/>
                  </a:lnTo>
                  <a:lnTo>
                    <a:pt x="684" y="202"/>
                  </a:lnTo>
                  <a:lnTo>
                    <a:pt x="676" y="192"/>
                  </a:lnTo>
                  <a:lnTo>
                    <a:pt x="676" y="192"/>
                  </a:lnTo>
                  <a:lnTo>
                    <a:pt x="684" y="180"/>
                  </a:lnTo>
                  <a:lnTo>
                    <a:pt x="688" y="166"/>
                  </a:lnTo>
                  <a:lnTo>
                    <a:pt x="692" y="152"/>
                  </a:lnTo>
                  <a:lnTo>
                    <a:pt x="694" y="136"/>
                  </a:lnTo>
                  <a:lnTo>
                    <a:pt x="692" y="122"/>
                  </a:lnTo>
                  <a:lnTo>
                    <a:pt x="688" y="108"/>
                  </a:lnTo>
                  <a:lnTo>
                    <a:pt x="684" y="94"/>
                  </a:lnTo>
                  <a:lnTo>
                    <a:pt x="676" y="84"/>
                  </a:lnTo>
                  <a:lnTo>
                    <a:pt x="676" y="84"/>
                  </a:lnTo>
                  <a:lnTo>
                    <a:pt x="682" y="76"/>
                  </a:lnTo>
                  <a:lnTo>
                    <a:pt x="688" y="64"/>
                  </a:lnTo>
                  <a:lnTo>
                    <a:pt x="690" y="54"/>
                  </a:lnTo>
                  <a:lnTo>
                    <a:pt x="692" y="42"/>
                  </a:lnTo>
                  <a:lnTo>
                    <a:pt x="692" y="30"/>
                  </a:lnTo>
                  <a:lnTo>
                    <a:pt x="688" y="18"/>
                  </a:lnTo>
                  <a:lnTo>
                    <a:pt x="684" y="8"/>
                  </a:lnTo>
                  <a:lnTo>
                    <a:pt x="676" y="0"/>
                  </a:lnTo>
                  <a:lnTo>
                    <a:pt x="16" y="0"/>
                  </a:lnTo>
                  <a:lnTo>
                    <a:pt x="16" y="0"/>
                  </a:lnTo>
                  <a:lnTo>
                    <a:pt x="10" y="8"/>
                  </a:lnTo>
                  <a:lnTo>
                    <a:pt x="6" y="16"/>
                  </a:lnTo>
                  <a:lnTo>
                    <a:pt x="4" y="24"/>
                  </a:lnTo>
                  <a:lnTo>
                    <a:pt x="4" y="34"/>
                  </a:lnTo>
                  <a:lnTo>
                    <a:pt x="4" y="42"/>
                  </a:lnTo>
                  <a:lnTo>
                    <a:pt x="6" y="50"/>
                  </a:lnTo>
                  <a:lnTo>
                    <a:pt x="10" y="58"/>
                  </a:lnTo>
                  <a:lnTo>
                    <a:pt x="16" y="66"/>
                  </a:lnTo>
                  <a:lnTo>
                    <a:pt x="16" y="66"/>
                  </a:lnTo>
                  <a:lnTo>
                    <a:pt x="10" y="78"/>
                  </a:lnTo>
                  <a:lnTo>
                    <a:pt x="4" y="90"/>
                  </a:lnTo>
                  <a:lnTo>
                    <a:pt x="2" y="102"/>
                  </a:lnTo>
                  <a:lnTo>
                    <a:pt x="2" y="114"/>
                  </a:lnTo>
                  <a:lnTo>
                    <a:pt x="2" y="128"/>
                  </a:lnTo>
                  <a:lnTo>
                    <a:pt x="4" y="140"/>
                  </a:lnTo>
                  <a:lnTo>
                    <a:pt x="10" y="150"/>
                  </a:lnTo>
                  <a:lnTo>
                    <a:pt x="16" y="160"/>
                  </a:lnTo>
                  <a:lnTo>
                    <a:pt x="16" y="160"/>
                  </a:lnTo>
                  <a:lnTo>
                    <a:pt x="10" y="174"/>
                  </a:lnTo>
                  <a:lnTo>
                    <a:pt x="6" y="186"/>
                  </a:lnTo>
                  <a:lnTo>
                    <a:pt x="2" y="202"/>
                  </a:lnTo>
                  <a:lnTo>
                    <a:pt x="2" y="216"/>
                  </a:lnTo>
                  <a:lnTo>
                    <a:pt x="4" y="230"/>
                  </a:lnTo>
                  <a:lnTo>
                    <a:pt x="6" y="244"/>
                  </a:lnTo>
                  <a:lnTo>
                    <a:pt x="10" y="258"/>
                  </a:lnTo>
                  <a:lnTo>
                    <a:pt x="16" y="268"/>
                  </a:lnTo>
                  <a:lnTo>
                    <a:pt x="16" y="268"/>
                  </a:lnTo>
                  <a:lnTo>
                    <a:pt x="8" y="278"/>
                  </a:lnTo>
                  <a:lnTo>
                    <a:pt x="4" y="290"/>
                  </a:lnTo>
                  <a:lnTo>
                    <a:pt x="0" y="304"/>
                  </a:lnTo>
                  <a:lnTo>
                    <a:pt x="0" y="318"/>
                  </a:lnTo>
                  <a:lnTo>
                    <a:pt x="2" y="332"/>
                  </a:lnTo>
                  <a:lnTo>
                    <a:pt x="4" y="344"/>
                  </a:lnTo>
                  <a:lnTo>
                    <a:pt x="8" y="356"/>
                  </a:lnTo>
                  <a:lnTo>
                    <a:pt x="16" y="368"/>
                  </a:lnTo>
                  <a:lnTo>
                    <a:pt x="16" y="368"/>
                  </a:lnTo>
                  <a:lnTo>
                    <a:pt x="10" y="378"/>
                  </a:lnTo>
                  <a:lnTo>
                    <a:pt x="4" y="390"/>
                  </a:lnTo>
                  <a:lnTo>
                    <a:pt x="2" y="402"/>
                  </a:lnTo>
                  <a:lnTo>
                    <a:pt x="2" y="414"/>
                  </a:lnTo>
                  <a:lnTo>
                    <a:pt x="2" y="426"/>
                  </a:lnTo>
                  <a:lnTo>
                    <a:pt x="4" y="436"/>
                  </a:lnTo>
                  <a:lnTo>
                    <a:pt x="10" y="446"/>
                  </a:lnTo>
                  <a:lnTo>
                    <a:pt x="16" y="454"/>
                  </a:lnTo>
                  <a:lnTo>
                    <a:pt x="50" y="454"/>
                  </a:lnTo>
                  <a:lnTo>
                    <a:pt x="134" y="620"/>
                  </a:lnTo>
                  <a:lnTo>
                    <a:pt x="184" y="620"/>
                  </a:lnTo>
                  <a:lnTo>
                    <a:pt x="184" y="628"/>
                  </a:lnTo>
                  <a:lnTo>
                    <a:pt x="184" y="628"/>
                  </a:lnTo>
                  <a:lnTo>
                    <a:pt x="198" y="638"/>
                  </a:lnTo>
                  <a:lnTo>
                    <a:pt x="214" y="646"/>
                  </a:lnTo>
                  <a:lnTo>
                    <a:pt x="234" y="654"/>
                  </a:lnTo>
                  <a:lnTo>
                    <a:pt x="252" y="660"/>
                  </a:lnTo>
                  <a:lnTo>
                    <a:pt x="274" y="664"/>
                  </a:lnTo>
                  <a:lnTo>
                    <a:pt x="296" y="668"/>
                  </a:lnTo>
                  <a:lnTo>
                    <a:pt x="318" y="670"/>
                  </a:lnTo>
                  <a:lnTo>
                    <a:pt x="340" y="670"/>
                  </a:lnTo>
                  <a:lnTo>
                    <a:pt x="362" y="670"/>
                  </a:lnTo>
                  <a:lnTo>
                    <a:pt x="384" y="668"/>
                  </a:lnTo>
                  <a:lnTo>
                    <a:pt x="406" y="664"/>
                  </a:lnTo>
                  <a:lnTo>
                    <a:pt x="426" y="660"/>
                  </a:lnTo>
                  <a:lnTo>
                    <a:pt x="444" y="654"/>
                  </a:lnTo>
                  <a:lnTo>
                    <a:pt x="462" y="646"/>
                  </a:lnTo>
                  <a:lnTo>
                    <a:pt x="478" y="638"/>
                  </a:lnTo>
                  <a:lnTo>
                    <a:pt x="492" y="628"/>
                  </a:lnTo>
                  <a:lnTo>
                    <a:pt x="492" y="620"/>
                  </a:lnTo>
                  <a:lnTo>
                    <a:pt x="546" y="620"/>
                  </a:lnTo>
                  <a:lnTo>
                    <a:pt x="650" y="454"/>
                  </a:lnTo>
                  <a:lnTo>
                    <a:pt x="676" y="454"/>
                  </a:lnTo>
                  <a:lnTo>
                    <a:pt x="676" y="454"/>
                  </a:lnTo>
                  <a:lnTo>
                    <a:pt x="682" y="450"/>
                  </a:lnTo>
                  <a:lnTo>
                    <a:pt x="686" y="444"/>
                  </a:lnTo>
                  <a:lnTo>
                    <a:pt x="690" y="436"/>
                  </a:lnTo>
                  <a:lnTo>
                    <a:pt x="690" y="428"/>
                  </a:lnTo>
                  <a:lnTo>
                    <a:pt x="690" y="420"/>
                  </a:lnTo>
                  <a:lnTo>
                    <a:pt x="686" y="412"/>
                  </a:lnTo>
                  <a:lnTo>
                    <a:pt x="682" y="404"/>
                  </a:lnTo>
                  <a:lnTo>
                    <a:pt x="676" y="398"/>
                  </a:lnTo>
                  <a:lnTo>
                    <a:pt x="676" y="398"/>
                  </a:lnTo>
                  <a:lnTo>
                    <a:pt x="684" y="386"/>
                  </a:lnTo>
                  <a:lnTo>
                    <a:pt x="690" y="374"/>
                  </a:lnTo>
                  <a:lnTo>
                    <a:pt x="694" y="360"/>
                  </a:lnTo>
                  <a:lnTo>
                    <a:pt x="694" y="346"/>
                  </a:lnTo>
                  <a:lnTo>
                    <a:pt x="694" y="332"/>
                  </a:lnTo>
                  <a:lnTo>
                    <a:pt x="690" y="318"/>
                  </a:lnTo>
                  <a:lnTo>
                    <a:pt x="684" y="308"/>
                  </a:lnTo>
                  <a:lnTo>
                    <a:pt x="676" y="298"/>
                  </a:lnTo>
                  <a:lnTo>
                    <a:pt x="676" y="298"/>
                  </a:lnTo>
                  <a:close/>
                </a:path>
              </a:pathLst>
            </a:custGeom>
            <a:solidFill>
              <a:schemeClr val="accent4">
                <a:lumMod val="75000"/>
              </a:schemeClr>
            </a:solidFill>
            <a:ln w="6350" cap="flat" cmpd="sng" algn="ctr">
              <a:noFill/>
              <a:prstDash val="solid"/>
              <a:miter lim="800000"/>
              <a:headEnd type="none" w="med" len="med"/>
              <a:tailEnd type="none" w="med" len="med"/>
            </a:ln>
          </p:spPr>
          <p:txBody>
            <a:bodyPr lIns="0" tIns="18283" rIns="0" bIns="18283" anchor="ctr" anchorCtr="1">
              <a:noAutofit/>
            </a:bodyPr>
            <a:lstStyle/>
            <a:p>
              <a:pPr algn="ctr">
                <a:lnSpc>
                  <a:spcPct val="85000"/>
                </a:lnSpc>
                <a:spcBef>
                  <a:spcPct val="20000"/>
                </a:spcBef>
              </a:pPr>
              <a:endParaRPr lang="en-US" sz="800" b="1" dirty="0"/>
            </a:p>
          </p:txBody>
        </p:sp>
        <p:sp>
          <p:nvSpPr>
            <p:cNvPr id="14" name="Freeform 45">
              <a:extLst>
                <a:ext uri="{C183D7F6-B498-43B3-948B-1728B52AA6E4}">
                  <adec:decorative xmlns="" xmlns:adec="http://schemas.microsoft.com/office/drawing/2017/decorative" val="1"/>
                </a:ext>
              </a:extLst>
            </p:cNvPr>
            <p:cNvSpPr>
              <a:spLocks noEditPoints="1"/>
            </p:cNvSpPr>
            <p:nvPr/>
          </p:nvSpPr>
          <p:spPr bwMode="auto">
            <a:xfrm>
              <a:off x="5102225" y="1727200"/>
              <a:ext cx="2289175" cy="2886075"/>
            </a:xfrm>
            <a:custGeom>
              <a:avLst/>
              <a:gdLst/>
              <a:ahLst/>
              <a:cxnLst>
                <a:cxn ang="0">
                  <a:pos x="354" y="1670"/>
                </a:cxn>
                <a:cxn ang="0">
                  <a:pos x="286" y="1428"/>
                </a:cxn>
                <a:cxn ang="0">
                  <a:pos x="180" y="1218"/>
                </a:cxn>
                <a:cxn ang="0">
                  <a:pos x="80" y="1062"/>
                </a:cxn>
                <a:cxn ang="0">
                  <a:pos x="22" y="904"/>
                </a:cxn>
                <a:cxn ang="0">
                  <a:pos x="0" y="732"/>
                </a:cxn>
                <a:cxn ang="0">
                  <a:pos x="0" y="710"/>
                </a:cxn>
                <a:cxn ang="0">
                  <a:pos x="26" y="546"/>
                </a:cxn>
                <a:cxn ang="0">
                  <a:pos x="94" y="370"/>
                </a:cxn>
                <a:cxn ang="0">
                  <a:pos x="194" y="226"/>
                </a:cxn>
                <a:cxn ang="0">
                  <a:pos x="320" y="118"/>
                </a:cxn>
                <a:cxn ang="0">
                  <a:pos x="466" y="44"/>
                </a:cxn>
                <a:cxn ang="0">
                  <a:pos x="622" y="6"/>
                </a:cxn>
                <a:cxn ang="0">
                  <a:pos x="718" y="0"/>
                </a:cxn>
                <a:cxn ang="0">
                  <a:pos x="876" y="16"/>
                </a:cxn>
                <a:cxn ang="0">
                  <a:pos x="1030" y="68"/>
                </a:cxn>
                <a:cxn ang="0">
                  <a:pos x="1168" y="156"/>
                </a:cxn>
                <a:cxn ang="0">
                  <a:pos x="1286" y="278"/>
                </a:cxn>
                <a:cxn ang="0">
                  <a:pos x="1376" y="434"/>
                </a:cxn>
                <a:cxn ang="0">
                  <a:pos x="1432" y="624"/>
                </a:cxn>
                <a:cxn ang="0">
                  <a:pos x="1442" y="714"/>
                </a:cxn>
                <a:cxn ang="0">
                  <a:pos x="1424" y="900"/>
                </a:cxn>
                <a:cxn ang="0">
                  <a:pos x="1354" y="1082"/>
                </a:cxn>
                <a:cxn ang="0">
                  <a:pos x="1298" y="1154"/>
                </a:cxn>
                <a:cxn ang="0">
                  <a:pos x="1174" y="1348"/>
                </a:cxn>
                <a:cxn ang="0">
                  <a:pos x="1090" y="1570"/>
                </a:cxn>
                <a:cxn ang="0">
                  <a:pos x="1066" y="1758"/>
                </a:cxn>
                <a:cxn ang="0">
                  <a:pos x="368" y="1818"/>
                </a:cxn>
                <a:cxn ang="0">
                  <a:pos x="994" y="1634"/>
                </a:cxn>
                <a:cxn ang="0">
                  <a:pos x="1064" y="1394"/>
                </a:cxn>
                <a:cxn ang="0">
                  <a:pos x="1180" y="1182"/>
                </a:cxn>
                <a:cxn ang="0">
                  <a:pos x="1286" y="1038"/>
                </a:cxn>
                <a:cxn ang="0">
                  <a:pos x="1346" y="882"/>
                </a:cxn>
                <a:cxn ang="0">
                  <a:pos x="1362" y="716"/>
                </a:cxn>
                <a:cxn ang="0">
                  <a:pos x="1336" y="564"/>
                </a:cxn>
                <a:cxn ang="0">
                  <a:pos x="1274" y="406"/>
                </a:cxn>
                <a:cxn ang="0">
                  <a:pos x="1182" y="280"/>
                </a:cxn>
                <a:cxn ang="0">
                  <a:pos x="1070" y="184"/>
                </a:cxn>
                <a:cxn ang="0">
                  <a:pos x="942" y="120"/>
                </a:cxn>
                <a:cxn ang="0">
                  <a:pos x="804" y="86"/>
                </a:cxn>
                <a:cxn ang="0">
                  <a:pos x="690" y="82"/>
                </a:cxn>
                <a:cxn ang="0">
                  <a:pos x="548" y="104"/>
                </a:cxn>
                <a:cxn ang="0">
                  <a:pos x="414" y="156"/>
                </a:cxn>
                <a:cxn ang="0">
                  <a:pos x="296" y="238"/>
                </a:cxn>
                <a:cxn ang="0">
                  <a:pos x="198" y="352"/>
                </a:cxn>
                <a:cxn ang="0">
                  <a:pos x="126" y="498"/>
                </a:cxn>
                <a:cxn ang="0">
                  <a:pos x="86" y="676"/>
                </a:cxn>
                <a:cxn ang="0">
                  <a:pos x="82" y="732"/>
                </a:cxn>
                <a:cxn ang="0">
                  <a:pos x="92" y="846"/>
                </a:cxn>
                <a:cxn ang="0">
                  <a:pos x="152" y="1026"/>
                </a:cxn>
                <a:cxn ang="0">
                  <a:pos x="292" y="1252"/>
                </a:cxn>
                <a:cxn ang="0">
                  <a:pos x="390" y="1474"/>
                </a:cxn>
                <a:cxn ang="0">
                  <a:pos x="444" y="1736"/>
                </a:cxn>
              </a:cxnLst>
              <a:rect l="0" t="0" r="r" b="b"/>
              <a:pathLst>
                <a:path w="1442" h="1818">
                  <a:moveTo>
                    <a:pt x="368" y="1818"/>
                  </a:moveTo>
                  <a:lnTo>
                    <a:pt x="366" y="1778"/>
                  </a:lnTo>
                  <a:lnTo>
                    <a:pt x="366" y="1778"/>
                  </a:lnTo>
                  <a:lnTo>
                    <a:pt x="362" y="1724"/>
                  </a:lnTo>
                  <a:lnTo>
                    <a:pt x="354" y="1670"/>
                  </a:lnTo>
                  <a:lnTo>
                    <a:pt x="346" y="1618"/>
                  </a:lnTo>
                  <a:lnTo>
                    <a:pt x="334" y="1568"/>
                  </a:lnTo>
                  <a:lnTo>
                    <a:pt x="320" y="1520"/>
                  </a:lnTo>
                  <a:lnTo>
                    <a:pt x="304" y="1474"/>
                  </a:lnTo>
                  <a:lnTo>
                    <a:pt x="286" y="1428"/>
                  </a:lnTo>
                  <a:lnTo>
                    <a:pt x="268" y="1384"/>
                  </a:lnTo>
                  <a:lnTo>
                    <a:pt x="246" y="1342"/>
                  </a:lnTo>
                  <a:lnTo>
                    <a:pt x="226" y="1300"/>
                  </a:lnTo>
                  <a:lnTo>
                    <a:pt x="202" y="1258"/>
                  </a:lnTo>
                  <a:lnTo>
                    <a:pt x="180" y="1218"/>
                  </a:lnTo>
                  <a:lnTo>
                    <a:pt x="132" y="1142"/>
                  </a:lnTo>
                  <a:lnTo>
                    <a:pt x="82" y="1068"/>
                  </a:lnTo>
                  <a:lnTo>
                    <a:pt x="82" y="1068"/>
                  </a:lnTo>
                  <a:lnTo>
                    <a:pt x="80" y="1066"/>
                  </a:lnTo>
                  <a:lnTo>
                    <a:pt x="80" y="1062"/>
                  </a:lnTo>
                  <a:lnTo>
                    <a:pt x="80" y="1062"/>
                  </a:lnTo>
                  <a:lnTo>
                    <a:pt x="62" y="1024"/>
                  </a:lnTo>
                  <a:lnTo>
                    <a:pt x="48" y="986"/>
                  </a:lnTo>
                  <a:lnTo>
                    <a:pt x="34" y="946"/>
                  </a:lnTo>
                  <a:lnTo>
                    <a:pt x="22" y="904"/>
                  </a:lnTo>
                  <a:lnTo>
                    <a:pt x="14" y="862"/>
                  </a:lnTo>
                  <a:lnTo>
                    <a:pt x="6" y="820"/>
                  </a:lnTo>
                  <a:lnTo>
                    <a:pt x="2" y="778"/>
                  </a:lnTo>
                  <a:lnTo>
                    <a:pt x="0" y="732"/>
                  </a:lnTo>
                  <a:lnTo>
                    <a:pt x="0" y="732"/>
                  </a:lnTo>
                  <a:lnTo>
                    <a:pt x="0" y="732"/>
                  </a:lnTo>
                  <a:lnTo>
                    <a:pt x="0" y="712"/>
                  </a:lnTo>
                  <a:lnTo>
                    <a:pt x="0" y="712"/>
                  </a:lnTo>
                  <a:lnTo>
                    <a:pt x="42" y="714"/>
                  </a:lnTo>
                  <a:lnTo>
                    <a:pt x="0" y="710"/>
                  </a:lnTo>
                  <a:lnTo>
                    <a:pt x="0" y="710"/>
                  </a:lnTo>
                  <a:lnTo>
                    <a:pt x="4" y="668"/>
                  </a:lnTo>
                  <a:lnTo>
                    <a:pt x="10" y="626"/>
                  </a:lnTo>
                  <a:lnTo>
                    <a:pt x="18" y="584"/>
                  </a:lnTo>
                  <a:lnTo>
                    <a:pt x="26" y="546"/>
                  </a:lnTo>
                  <a:lnTo>
                    <a:pt x="36" y="508"/>
                  </a:lnTo>
                  <a:lnTo>
                    <a:pt x="48" y="472"/>
                  </a:lnTo>
                  <a:lnTo>
                    <a:pt x="62" y="436"/>
                  </a:lnTo>
                  <a:lnTo>
                    <a:pt x="76" y="402"/>
                  </a:lnTo>
                  <a:lnTo>
                    <a:pt x="94" y="370"/>
                  </a:lnTo>
                  <a:lnTo>
                    <a:pt x="110" y="338"/>
                  </a:lnTo>
                  <a:lnTo>
                    <a:pt x="130" y="308"/>
                  </a:lnTo>
                  <a:lnTo>
                    <a:pt x="150" y="280"/>
                  </a:lnTo>
                  <a:lnTo>
                    <a:pt x="172" y="252"/>
                  </a:lnTo>
                  <a:lnTo>
                    <a:pt x="194" y="226"/>
                  </a:lnTo>
                  <a:lnTo>
                    <a:pt x="218" y="202"/>
                  </a:lnTo>
                  <a:lnTo>
                    <a:pt x="242" y="180"/>
                  </a:lnTo>
                  <a:lnTo>
                    <a:pt x="266" y="158"/>
                  </a:lnTo>
                  <a:lnTo>
                    <a:pt x="294" y="138"/>
                  </a:lnTo>
                  <a:lnTo>
                    <a:pt x="320" y="118"/>
                  </a:lnTo>
                  <a:lnTo>
                    <a:pt x="348" y="100"/>
                  </a:lnTo>
                  <a:lnTo>
                    <a:pt x="376" y="84"/>
                  </a:lnTo>
                  <a:lnTo>
                    <a:pt x="406" y="70"/>
                  </a:lnTo>
                  <a:lnTo>
                    <a:pt x="436" y="56"/>
                  </a:lnTo>
                  <a:lnTo>
                    <a:pt x="466" y="44"/>
                  </a:lnTo>
                  <a:lnTo>
                    <a:pt x="496" y="34"/>
                  </a:lnTo>
                  <a:lnTo>
                    <a:pt x="526" y="24"/>
                  </a:lnTo>
                  <a:lnTo>
                    <a:pt x="558" y="16"/>
                  </a:lnTo>
                  <a:lnTo>
                    <a:pt x="590" y="10"/>
                  </a:lnTo>
                  <a:lnTo>
                    <a:pt x="622" y="6"/>
                  </a:lnTo>
                  <a:lnTo>
                    <a:pt x="654" y="2"/>
                  </a:lnTo>
                  <a:lnTo>
                    <a:pt x="686" y="0"/>
                  </a:lnTo>
                  <a:lnTo>
                    <a:pt x="718" y="0"/>
                  </a:lnTo>
                  <a:lnTo>
                    <a:pt x="718" y="0"/>
                  </a:lnTo>
                  <a:lnTo>
                    <a:pt x="718" y="0"/>
                  </a:lnTo>
                  <a:lnTo>
                    <a:pt x="750" y="0"/>
                  </a:lnTo>
                  <a:lnTo>
                    <a:pt x="782" y="2"/>
                  </a:lnTo>
                  <a:lnTo>
                    <a:pt x="814" y="6"/>
                  </a:lnTo>
                  <a:lnTo>
                    <a:pt x="846" y="10"/>
                  </a:lnTo>
                  <a:lnTo>
                    <a:pt x="876" y="16"/>
                  </a:lnTo>
                  <a:lnTo>
                    <a:pt x="908" y="24"/>
                  </a:lnTo>
                  <a:lnTo>
                    <a:pt x="940" y="34"/>
                  </a:lnTo>
                  <a:lnTo>
                    <a:pt x="970" y="44"/>
                  </a:lnTo>
                  <a:lnTo>
                    <a:pt x="1000" y="56"/>
                  </a:lnTo>
                  <a:lnTo>
                    <a:pt x="1030" y="68"/>
                  </a:lnTo>
                  <a:lnTo>
                    <a:pt x="1058" y="84"/>
                  </a:lnTo>
                  <a:lnTo>
                    <a:pt x="1088" y="100"/>
                  </a:lnTo>
                  <a:lnTo>
                    <a:pt x="1114" y="118"/>
                  </a:lnTo>
                  <a:lnTo>
                    <a:pt x="1142" y="136"/>
                  </a:lnTo>
                  <a:lnTo>
                    <a:pt x="1168" y="156"/>
                  </a:lnTo>
                  <a:lnTo>
                    <a:pt x="1194" y="178"/>
                  </a:lnTo>
                  <a:lnTo>
                    <a:pt x="1218" y="200"/>
                  </a:lnTo>
                  <a:lnTo>
                    <a:pt x="1242" y="226"/>
                  </a:lnTo>
                  <a:lnTo>
                    <a:pt x="1264" y="250"/>
                  </a:lnTo>
                  <a:lnTo>
                    <a:pt x="1286" y="278"/>
                  </a:lnTo>
                  <a:lnTo>
                    <a:pt x="1306" y="306"/>
                  </a:lnTo>
                  <a:lnTo>
                    <a:pt x="1326" y="336"/>
                  </a:lnTo>
                  <a:lnTo>
                    <a:pt x="1344" y="368"/>
                  </a:lnTo>
                  <a:lnTo>
                    <a:pt x="1362" y="400"/>
                  </a:lnTo>
                  <a:lnTo>
                    <a:pt x="1376" y="434"/>
                  </a:lnTo>
                  <a:lnTo>
                    <a:pt x="1390" y="470"/>
                  </a:lnTo>
                  <a:lnTo>
                    <a:pt x="1404" y="506"/>
                  </a:lnTo>
                  <a:lnTo>
                    <a:pt x="1414" y="544"/>
                  </a:lnTo>
                  <a:lnTo>
                    <a:pt x="1424" y="584"/>
                  </a:lnTo>
                  <a:lnTo>
                    <a:pt x="1432" y="624"/>
                  </a:lnTo>
                  <a:lnTo>
                    <a:pt x="1438" y="666"/>
                  </a:lnTo>
                  <a:lnTo>
                    <a:pt x="1442" y="710"/>
                  </a:lnTo>
                  <a:lnTo>
                    <a:pt x="1442" y="710"/>
                  </a:lnTo>
                  <a:lnTo>
                    <a:pt x="1442" y="712"/>
                  </a:lnTo>
                  <a:lnTo>
                    <a:pt x="1442" y="714"/>
                  </a:lnTo>
                  <a:lnTo>
                    <a:pt x="1442" y="714"/>
                  </a:lnTo>
                  <a:lnTo>
                    <a:pt x="1442" y="760"/>
                  </a:lnTo>
                  <a:lnTo>
                    <a:pt x="1438" y="806"/>
                  </a:lnTo>
                  <a:lnTo>
                    <a:pt x="1434" y="854"/>
                  </a:lnTo>
                  <a:lnTo>
                    <a:pt x="1424" y="900"/>
                  </a:lnTo>
                  <a:lnTo>
                    <a:pt x="1412" y="946"/>
                  </a:lnTo>
                  <a:lnTo>
                    <a:pt x="1398" y="992"/>
                  </a:lnTo>
                  <a:lnTo>
                    <a:pt x="1378" y="1036"/>
                  </a:lnTo>
                  <a:lnTo>
                    <a:pt x="1354" y="1082"/>
                  </a:lnTo>
                  <a:lnTo>
                    <a:pt x="1354" y="1082"/>
                  </a:lnTo>
                  <a:lnTo>
                    <a:pt x="1352" y="1084"/>
                  </a:lnTo>
                  <a:lnTo>
                    <a:pt x="1350" y="1086"/>
                  </a:lnTo>
                  <a:lnTo>
                    <a:pt x="1350" y="1086"/>
                  </a:lnTo>
                  <a:lnTo>
                    <a:pt x="1324" y="1120"/>
                  </a:lnTo>
                  <a:lnTo>
                    <a:pt x="1298" y="1154"/>
                  </a:lnTo>
                  <a:lnTo>
                    <a:pt x="1270" y="1190"/>
                  </a:lnTo>
                  <a:lnTo>
                    <a:pt x="1246" y="1228"/>
                  </a:lnTo>
                  <a:lnTo>
                    <a:pt x="1220" y="1266"/>
                  </a:lnTo>
                  <a:lnTo>
                    <a:pt x="1198" y="1308"/>
                  </a:lnTo>
                  <a:lnTo>
                    <a:pt x="1174" y="1348"/>
                  </a:lnTo>
                  <a:lnTo>
                    <a:pt x="1154" y="1392"/>
                  </a:lnTo>
                  <a:lnTo>
                    <a:pt x="1134" y="1436"/>
                  </a:lnTo>
                  <a:lnTo>
                    <a:pt x="1118" y="1480"/>
                  </a:lnTo>
                  <a:lnTo>
                    <a:pt x="1102" y="1524"/>
                  </a:lnTo>
                  <a:lnTo>
                    <a:pt x="1090" y="1570"/>
                  </a:lnTo>
                  <a:lnTo>
                    <a:pt x="1080" y="1618"/>
                  </a:lnTo>
                  <a:lnTo>
                    <a:pt x="1072" y="1664"/>
                  </a:lnTo>
                  <a:lnTo>
                    <a:pt x="1068" y="1712"/>
                  </a:lnTo>
                  <a:lnTo>
                    <a:pt x="1066" y="1758"/>
                  </a:lnTo>
                  <a:lnTo>
                    <a:pt x="1066" y="1758"/>
                  </a:lnTo>
                  <a:lnTo>
                    <a:pt x="1066" y="1758"/>
                  </a:lnTo>
                  <a:lnTo>
                    <a:pt x="1066" y="1776"/>
                  </a:lnTo>
                  <a:lnTo>
                    <a:pt x="1066" y="1776"/>
                  </a:lnTo>
                  <a:lnTo>
                    <a:pt x="1068" y="1818"/>
                  </a:lnTo>
                  <a:lnTo>
                    <a:pt x="368" y="1818"/>
                  </a:lnTo>
                  <a:lnTo>
                    <a:pt x="368" y="1818"/>
                  </a:lnTo>
                  <a:close/>
                  <a:moveTo>
                    <a:pt x="986" y="1736"/>
                  </a:moveTo>
                  <a:lnTo>
                    <a:pt x="986" y="1736"/>
                  </a:lnTo>
                  <a:lnTo>
                    <a:pt x="988" y="1686"/>
                  </a:lnTo>
                  <a:lnTo>
                    <a:pt x="994" y="1634"/>
                  </a:lnTo>
                  <a:lnTo>
                    <a:pt x="1004" y="1584"/>
                  </a:lnTo>
                  <a:lnTo>
                    <a:pt x="1016" y="1536"/>
                  </a:lnTo>
                  <a:lnTo>
                    <a:pt x="1030" y="1488"/>
                  </a:lnTo>
                  <a:lnTo>
                    <a:pt x="1046" y="1440"/>
                  </a:lnTo>
                  <a:lnTo>
                    <a:pt x="1064" y="1394"/>
                  </a:lnTo>
                  <a:lnTo>
                    <a:pt x="1084" y="1350"/>
                  </a:lnTo>
                  <a:lnTo>
                    <a:pt x="1106" y="1306"/>
                  </a:lnTo>
                  <a:lnTo>
                    <a:pt x="1130" y="1262"/>
                  </a:lnTo>
                  <a:lnTo>
                    <a:pt x="1154" y="1222"/>
                  </a:lnTo>
                  <a:lnTo>
                    <a:pt x="1180" y="1182"/>
                  </a:lnTo>
                  <a:lnTo>
                    <a:pt x="1206" y="1144"/>
                  </a:lnTo>
                  <a:lnTo>
                    <a:pt x="1232" y="1106"/>
                  </a:lnTo>
                  <a:lnTo>
                    <a:pt x="1260" y="1070"/>
                  </a:lnTo>
                  <a:lnTo>
                    <a:pt x="1286" y="1038"/>
                  </a:lnTo>
                  <a:lnTo>
                    <a:pt x="1286" y="1038"/>
                  </a:lnTo>
                  <a:lnTo>
                    <a:pt x="1286" y="1038"/>
                  </a:lnTo>
                  <a:lnTo>
                    <a:pt x="1306" y="1000"/>
                  </a:lnTo>
                  <a:lnTo>
                    <a:pt x="1322" y="960"/>
                  </a:lnTo>
                  <a:lnTo>
                    <a:pt x="1336" y="922"/>
                  </a:lnTo>
                  <a:lnTo>
                    <a:pt x="1346" y="882"/>
                  </a:lnTo>
                  <a:lnTo>
                    <a:pt x="1352" y="842"/>
                  </a:lnTo>
                  <a:lnTo>
                    <a:pt x="1358" y="800"/>
                  </a:lnTo>
                  <a:lnTo>
                    <a:pt x="1360" y="758"/>
                  </a:lnTo>
                  <a:lnTo>
                    <a:pt x="1362" y="716"/>
                  </a:lnTo>
                  <a:lnTo>
                    <a:pt x="1362" y="716"/>
                  </a:lnTo>
                  <a:lnTo>
                    <a:pt x="1362" y="716"/>
                  </a:lnTo>
                  <a:lnTo>
                    <a:pt x="1358" y="676"/>
                  </a:lnTo>
                  <a:lnTo>
                    <a:pt x="1352" y="638"/>
                  </a:lnTo>
                  <a:lnTo>
                    <a:pt x="1344" y="600"/>
                  </a:lnTo>
                  <a:lnTo>
                    <a:pt x="1336" y="564"/>
                  </a:lnTo>
                  <a:lnTo>
                    <a:pt x="1326" y="530"/>
                  </a:lnTo>
                  <a:lnTo>
                    <a:pt x="1314" y="498"/>
                  </a:lnTo>
                  <a:lnTo>
                    <a:pt x="1302" y="466"/>
                  </a:lnTo>
                  <a:lnTo>
                    <a:pt x="1288" y="436"/>
                  </a:lnTo>
                  <a:lnTo>
                    <a:pt x="1274" y="406"/>
                  </a:lnTo>
                  <a:lnTo>
                    <a:pt x="1256" y="378"/>
                  </a:lnTo>
                  <a:lnTo>
                    <a:pt x="1240" y="352"/>
                  </a:lnTo>
                  <a:lnTo>
                    <a:pt x="1222" y="326"/>
                  </a:lnTo>
                  <a:lnTo>
                    <a:pt x="1202" y="302"/>
                  </a:lnTo>
                  <a:lnTo>
                    <a:pt x="1182" y="280"/>
                  </a:lnTo>
                  <a:lnTo>
                    <a:pt x="1162" y="258"/>
                  </a:lnTo>
                  <a:lnTo>
                    <a:pt x="1140" y="238"/>
                  </a:lnTo>
                  <a:lnTo>
                    <a:pt x="1118" y="218"/>
                  </a:lnTo>
                  <a:lnTo>
                    <a:pt x="1094" y="200"/>
                  </a:lnTo>
                  <a:lnTo>
                    <a:pt x="1070" y="184"/>
                  </a:lnTo>
                  <a:lnTo>
                    <a:pt x="1046" y="170"/>
                  </a:lnTo>
                  <a:lnTo>
                    <a:pt x="1020" y="154"/>
                  </a:lnTo>
                  <a:lnTo>
                    <a:pt x="994" y="142"/>
                  </a:lnTo>
                  <a:lnTo>
                    <a:pt x="968" y="130"/>
                  </a:lnTo>
                  <a:lnTo>
                    <a:pt x="942" y="120"/>
                  </a:lnTo>
                  <a:lnTo>
                    <a:pt x="914" y="112"/>
                  </a:lnTo>
                  <a:lnTo>
                    <a:pt x="888" y="104"/>
                  </a:lnTo>
                  <a:lnTo>
                    <a:pt x="860" y="96"/>
                  </a:lnTo>
                  <a:lnTo>
                    <a:pt x="832" y="90"/>
                  </a:lnTo>
                  <a:lnTo>
                    <a:pt x="804" y="86"/>
                  </a:lnTo>
                  <a:lnTo>
                    <a:pt x="774" y="84"/>
                  </a:lnTo>
                  <a:lnTo>
                    <a:pt x="718" y="80"/>
                  </a:lnTo>
                  <a:lnTo>
                    <a:pt x="718" y="80"/>
                  </a:lnTo>
                  <a:lnTo>
                    <a:pt x="718" y="80"/>
                  </a:lnTo>
                  <a:lnTo>
                    <a:pt x="690" y="82"/>
                  </a:lnTo>
                  <a:lnTo>
                    <a:pt x="660" y="84"/>
                  </a:lnTo>
                  <a:lnTo>
                    <a:pt x="632" y="86"/>
                  </a:lnTo>
                  <a:lnTo>
                    <a:pt x="604" y="90"/>
                  </a:lnTo>
                  <a:lnTo>
                    <a:pt x="576" y="96"/>
                  </a:lnTo>
                  <a:lnTo>
                    <a:pt x="548" y="104"/>
                  </a:lnTo>
                  <a:lnTo>
                    <a:pt x="520" y="112"/>
                  </a:lnTo>
                  <a:lnTo>
                    <a:pt x="494" y="120"/>
                  </a:lnTo>
                  <a:lnTo>
                    <a:pt x="466" y="130"/>
                  </a:lnTo>
                  <a:lnTo>
                    <a:pt x="440" y="142"/>
                  </a:lnTo>
                  <a:lnTo>
                    <a:pt x="414" y="156"/>
                  </a:lnTo>
                  <a:lnTo>
                    <a:pt x="390" y="170"/>
                  </a:lnTo>
                  <a:lnTo>
                    <a:pt x="366" y="184"/>
                  </a:lnTo>
                  <a:lnTo>
                    <a:pt x="342" y="202"/>
                  </a:lnTo>
                  <a:lnTo>
                    <a:pt x="318" y="220"/>
                  </a:lnTo>
                  <a:lnTo>
                    <a:pt x="296" y="238"/>
                  </a:lnTo>
                  <a:lnTo>
                    <a:pt x="274" y="258"/>
                  </a:lnTo>
                  <a:lnTo>
                    <a:pt x="254" y="280"/>
                  </a:lnTo>
                  <a:lnTo>
                    <a:pt x="234" y="304"/>
                  </a:lnTo>
                  <a:lnTo>
                    <a:pt x="216" y="328"/>
                  </a:lnTo>
                  <a:lnTo>
                    <a:pt x="198" y="352"/>
                  </a:lnTo>
                  <a:lnTo>
                    <a:pt x="180" y="380"/>
                  </a:lnTo>
                  <a:lnTo>
                    <a:pt x="164" y="406"/>
                  </a:lnTo>
                  <a:lnTo>
                    <a:pt x="150" y="436"/>
                  </a:lnTo>
                  <a:lnTo>
                    <a:pt x="138" y="466"/>
                  </a:lnTo>
                  <a:lnTo>
                    <a:pt x="126" y="498"/>
                  </a:lnTo>
                  <a:lnTo>
                    <a:pt x="114" y="530"/>
                  </a:lnTo>
                  <a:lnTo>
                    <a:pt x="104" y="566"/>
                  </a:lnTo>
                  <a:lnTo>
                    <a:pt x="96" y="600"/>
                  </a:lnTo>
                  <a:lnTo>
                    <a:pt x="90" y="638"/>
                  </a:lnTo>
                  <a:lnTo>
                    <a:pt x="86" y="676"/>
                  </a:lnTo>
                  <a:lnTo>
                    <a:pt x="82" y="714"/>
                  </a:lnTo>
                  <a:lnTo>
                    <a:pt x="82" y="714"/>
                  </a:lnTo>
                  <a:lnTo>
                    <a:pt x="82" y="714"/>
                  </a:lnTo>
                  <a:lnTo>
                    <a:pt x="82" y="714"/>
                  </a:lnTo>
                  <a:lnTo>
                    <a:pt x="82" y="732"/>
                  </a:lnTo>
                  <a:lnTo>
                    <a:pt x="82" y="732"/>
                  </a:lnTo>
                  <a:lnTo>
                    <a:pt x="82" y="732"/>
                  </a:lnTo>
                  <a:lnTo>
                    <a:pt x="82" y="772"/>
                  </a:lnTo>
                  <a:lnTo>
                    <a:pt x="86" y="808"/>
                  </a:lnTo>
                  <a:lnTo>
                    <a:pt x="92" y="846"/>
                  </a:lnTo>
                  <a:lnTo>
                    <a:pt x="100" y="882"/>
                  </a:lnTo>
                  <a:lnTo>
                    <a:pt x="112" y="920"/>
                  </a:lnTo>
                  <a:lnTo>
                    <a:pt x="124" y="956"/>
                  </a:lnTo>
                  <a:lnTo>
                    <a:pt x="136" y="990"/>
                  </a:lnTo>
                  <a:lnTo>
                    <a:pt x="152" y="1026"/>
                  </a:lnTo>
                  <a:lnTo>
                    <a:pt x="152" y="1026"/>
                  </a:lnTo>
                  <a:lnTo>
                    <a:pt x="152" y="1026"/>
                  </a:lnTo>
                  <a:lnTo>
                    <a:pt x="198" y="1098"/>
                  </a:lnTo>
                  <a:lnTo>
                    <a:pt x="246" y="1172"/>
                  </a:lnTo>
                  <a:lnTo>
                    <a:pt x="292" y="1252"/>
                  </a:lnTo>
                  <a:lnTo>
                    <a:pt x="314" y="1294"/>
                  </a:lnTo>
                  <a:lnTo>
                    <a:pt x="334" y="1338"/>
                  </a:lnTo>
                  <a:lnTo>
                    <a:pt x="354" y="1382"/>
                  </a:lnTo>
                  <a:lnTo>
                    <a:pt x="374" y="1428"/>
                  </a:lnTo>
                  <a:lnTo>
                    <a:pt x="390" y="1474"/>
                  </a:lnTo>
                  <a:lnTo>
                    <a:pt x="406" y="1524"/>
                  </a:lnTo>
                  <a:lnTo>
                    <a:pt x="418" y="1574"/>
                  </a:lnTo>
                  <a:lnTo>
                    <a:pt x="430" y="1626"/>
                  </a:lnTo>
                  <a:lnTo>
                    <a:pt x="438" y="1680"/>
                  </a:lnTo>
                  <a:lnTo>
                    <a:pt x="444" y="1736"/>
                  </a:lnTo>
                  <a:lnTo>
                    <a:pt x="444" y="1736"/>
                  </a:lnTo>
                  <a:lnTo>
                    <a:pt x="986" y="1736"/>
                  </a:lnTo>
                  <a:lnTo>
                    <a:pt x="986" y="1736"/>
                  </a:lnTo>
                  <a:close/>
                </a:path>
              </a:pathLst>
            </a:custGeom>
            <a:solidFill>
              <a:schemeClr val="accent4">
                <a:lumMod val="75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a:p>
          </p:txBody>
        </p:sp>
      </p:grpSp>
      <p:grpSp>
        <p:nvGrpSpPr>
          <p:cNvPr id="12" name="Group 54" descr="Icon of graph"/>
          <p:cNvGrpSpPr/>
          <p:nvPr/>
        </p:nvGrpSpPr>
        <p:grpSpPr>
          <a:xfrm>
            <a:off x="11087750" y="1689407"/>
            <a:ext cx="714781" cy="609699"/>
            <a:chOff x="1490663" y="846138"/>
            <a:chExt cx="381000" cy="323850"/>
          </a:xfrm>
          <a:solidFill>
            <a:srgbClr val="FFFFFF"/>
          </a:solidFill>
        </p:grpSpPr>
        <p:sp>
          <p:nvSpPr>
            <p:cNvPr id="7" name="Freeform 23">
              <a:extLst>
                <a:ext uri="{C183D7F6-B498-43B3-948B-1728B52AA6E4}">
                  <adec:decorative xmlns="" xmlns:adec="http://schemas.microsoft.com/office/drawing/2017/decorative" val="1"/>
                </a:ext>
              </a:extLst>
            </p:cNvPr>
            <p:cNvSpPr>
              <a:spLocks/>
            </p:cNvSpPr>
            <p:nvPr/>
          </p:nvSpPr>
          <p:spPr bwMode="auto">
            <a:xfrm>
              <a:off x="1490663" y="942975"/>
              <a:ext cx="381000" cy="227013"/>
            </a:xfrm>
            <a:custGeom>
              <a:avLst/>
              <a:gdLst/>
              <a:ahLst/>
              <a:cxnLst>
                <a:cxn ang="0">
                  <a:pos x="721" y="429"/>
                </a:cxn>
                <a:cxn ang="0">
                  <a:pos x="721" y="429"/>
                </a:cxn>
                <a:cxn ang="0">
                  <a:pos x="0" y="429"/>
                </a:cxn>
                <a:cxn ang="0">
                  <a:pos x="0" y="429"/>
                </a:cxn>
                <a:cxn ang="0">
                  <a:pos x="0" y="0"/>
                </a:cxn>
                <a:cxn ang="0">
                  <a:pos x="23" y="0"/>
                </a:cxn>
                <a:cxn ang="0">
                  <a:pos x="23" y="0"/>
                </a:cxn>
                <a:cxn ang="0">
                  <a:pos x="23" y="405"/>
                </a:cxn>
                <a:cxn ang="0">
                  <a:pos x="721" y="405"/>
                </a:cxn>
                <a:cxn ang="0">
                  <a:pos x="721" y="429"/>
                </a:cxn>
              </a:cxnLst>
              <a:rect l="0" t="0" r="r" b="b"/>
              <a:pathLst>
                <a:path w="721" h="429">
                  <a:moveTo>
                    <a:pt x="721" y="429"/>
                  </a:moveTo>
                  <a:lnTo>
                    <a:pt x="721" y="429"/>
                  </a:lnTo>
                  <a:lnTo>
                    <a:pt x="0" y="429"/>
                  </a:lnTo>
                  <a:lnTo>
                    <a:pt x="0" y="429"/>
                  </a:lnTo>
                  <a:lnTo>
                    <a:pt x="0" y="0"/>
                  </a:lnTo>
                  <a:lnTo>
                    <a:pt x="23" y="0"/>
                  </a:lnTo>
                  <a:lnTo>
                    <a:pt x="23" y="0"/>
                  </a:lnTo>
                  <a:lnTo>
                    <a:pt x="23" y="405"/>
                  </a:lnTo>
                  <a:lnTo>
                    <a:pt x="721" y="405"/>
                  </a:lnTo>
                  <a:lnTo>
                    <a:pt x="721" y="429"/>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a:p>
          </p:txBody>
        </p:sp>
        <p:sp>
          <p:nvSpPr>
            <p:cNvPr id="8" name="Rectangle 24">
              <a:extLst>
                <a:ext uri="{C183D7F6-B498-43B3-948B-1728B52AA6E4}">
                  <adec:decorative xmlns="" xmlns:adec="http://schemas.microsoft.com/office/drawing/2017/decorative" val="1"/>
                </a:ext>
              </a:extLst>
            </p:cNvPr>
            <p:cNvSpPr>
              <a:spLocks noChangeArrowheads="1"/>
            </p:cNvSpPr>
            <p:nvPr/>
          </p:nvSpPr>
          <p:spPr bwMode="auto">
            <a:xfrm>
              <a:off x="1524000" y="1055688"/>
              <a:ext cx="69850" cy="103188"/>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Autofit/>
            </a:bodyPr>
            <a:lstStyle/>
            <a:p>
              <a:pPr algn="ctr">
                <a:lnSpc>
                  <a:spcPct val="85000"/>
                </a:lnSpc>
                <a:spcBef>
                  <a:spcPct val="20000"/>
                </a:spcBef>
              </a:pPr>
              <a:endParaRPr lang="en-US" sz="700" b="1"/>
            </a:p>
          </p:txBody>
        </p:sp>
        <p:sp>
          <p:nvSpPr>
            <p:cNvPr id="9" name="Rectangle 25">
              <a:extLst>
                <a:ext uri="{C183D7F6-B498-43B3-948B-1728B52AA6E4}">
                  <adec:decorative xmlns="" xmlns:adec="http://schemas.microsoft.com/office/drawing/2017/decorative" val="1"/>
                </a:ext>
              </a:extLst>
            </p:cNvPr>
            <p:cNvSpPr>
              <a:spLocks noChangeArrowheads="1"/>
            </p:cNvSpPr>
            <p:nvPr/>
          </p:nvSpPr>
          <p:spPr bwMode="auto">
            <a:xfrm>
              <a:off x="1612900" y="987425"/>
              <a:ext cx="69850" cy="171450"/>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Autofit/>
            </a:bodyPr>
            <a:lstStyle/>
            <a:p>
              <a:pPr algn="ctr">
                <a:lnSpc>
                  <a:spcPct val="85000"/>
                </a:lnSpc>
                <a:spcBef>
                  <a:spcPct val="20000"/>
                </a:spcBef>
              </a:pPr>
              <a:endParaRPr lang="en-US" sz="1400" b="1"/>
            </a:p>
          </p:txBody>
        </p:sp>
        <p:sp>
          <p:nvSpPr>
            <p:cNvPr id="10" name="Rectangle 26">
              <a:extLst>
                <a:ext uri="{C183D7F6-B498-43B3-948B-1728B52AA6E4}">
                  <adec:decorative xmlns="" xmlns:adec="http://schemas.microsoft.com/office/drawing/2017/decorative" val="1"/>
                </a:ext>
              </a:extLst>
            </p:cNvPr>
            <p:cNvSpPr>
              <a:spLocks noChangeArrowheads="1"/>
            </p:cNvSpPr>
            <p:nvPr/>
          </p:nvSpPr>
          <p:spPr bwMode="auto">
            <a:xfrm>
              <a:off x="1701800" y="923925"/>
              <a:ext cx="69850" cy="234950"/>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a:p>
          </p:txBody>
        </p:sp>
        <p:sp>
          <p:nvSpPr>
            <p:cNvPr id="11" name="Rectangle 27">
              <a:extLst>
                <a:ext uri="{C183D7F6-B498-43B3-948B-1728B52AA6E4}">
                  <adec:decorative xmlns="" xmlns:adec="http://schemas.microsoft.com/office/drawing/2017/decorative" val="1"/>
                </a:ext>
              </a:extLst>
            </p:cNvPr>
            <p:cNvSpPr>
              <a:spLocks noChangeArrowheads="1"/>
            </p:cNvSpPr>
            <p:nvPr/>
          </p:nvSpPr>
          <p:spPr bwMode="auto">
            <a:xfrm>
              <a:off x="1790700" y="846138"/>
              <a:ext cx="69850" cy="312738"/>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a:p>
          </p:txBody>
        </p:sp>
      </p:grpSp>
      <p:sp>
        <p:nvSpPr>
          <p:cNvPr id="15" name="Freeform 5" descr="Icon of puzzle piece"/>
          <p:cNvSpPr>
            <a:spLocks/>
          </p:cNvSpPr>
          <p:nvPr/>
        </p:nvSpPr>
        <p:spPr bwMode="auto">
          <a:xfrm rot="2700000">
            <a:off x="9029105" y="1636775"/>
            <a:ext cx="618745" cy="838447"/>
          </a:xfrm>
          <a:custGeom>
            <a:avLst/>
            <a:gdLst/>
            <a:ahLst/>
            <a:cxnLst>
              <a:cxn ang="0">
                <a:pos x="1886" y="656"/>
              </a:cxn>
              <a:cxn ang="0">
                <a:pos x="1838" y="614"/>
              </a:cxn>
              <a:cxn ang="0">
                <a:pos x="1560" y="638"/>
              </a:cxn>
              <a:cxn ang="0">
                <a:pos x="1300" y="610"/>
              </a:cxn>
              <a:cxn ang="0">
                <a:pos x="1176" y="546"/>
              </a:cxn>
              <a:cxn ang="0">
                <a:pos x="1106" y="476"/>
              </a:cxn>
              <a:cxn ang="0">
                <a:pos x="1118" y="376"/>
              </a:cxn>
              <a:cxn ang="0">
                <a:pos x="1122" y="190"/>
              </a:cxn>
              <a:cxn ang="0">
                <a:pos x="1024" y="38"/>
              </a:cxn>
              <a:cxn ang="0">
                <a:pos x="912" y="0"/>
              </a:cxn>
              <a:cxn ang="0">
                <a:pos x="786" y="42"/>
              </a:cxn>
              <a:cxn ang="0">
                <a:pos x="724" y="168"/>
              </a:cxn>
              <a:cxn ang="0">
                <a:pos x="734" y="296"/>
              </a:cxn>
              <a:cxn ang="0">
                <a:pos x="756" y="446"/>
              </a:cxn>
              <a:cxn ang="0">
                <a:pos x="668" y="518"/>
              </a:cxn>
              <a:cxn ang="0">
                <a:pos x="574" y="536"/>
              </a:cxn>
              <a:cxn ang="0">
                <a:pos x="320" y="472"/>
              </a:cxn>
              <a:cxn ang="0">
                <a:pos x="84" y="422"/>
              </a:cxn>
              <a:cxn ang="0">
                <a:pos x="68" y="748"/>
              </a:cxn>
              <a:cxn ang="0">
                <a:pos x="114" y="932"/>
              </a:cxn>
              <a:cxn ang="0">
                <a:pos x="178" y="974"/>
              </a:cxn>
              <a:cxn ang="0">
                <a:pos x="274" y="938"/>
              </a:cxn>
              <a:cxn ang="0">
                <a:pos x="350" y="952"/>
              </a:cxn>
              <a:cxn ang="0">
                <a:pos x="412" y="1024"/>
              </a:cxn>
              <a:cxn ang="0">
                <a:pos x="424" y="1194"/>
              </a:cxn>
              <a:cxn ang="0">
                <a:pos x="386" y="1426"/>
              </a:cxn>
              <a:cxn ang="0">
                <a:pos x="322" y="1496"/>
              </a:cxn>
              <a:cxn ang="0">
                <a:pos x="206" y="1484"/>
              </a:cxn>
              <a:cxn ang="0">
                <a:pos x="72" y="1424"/>
              </a:cxn>
              <a:cxn ang="0">
                <a:pos x="14" y="1456"/>
              </a:cxn>
              <a:cxn ang="0">
                <a:pos x="0" y="1536"/>
              </a:cxn>
              <a:cxn ang="0">
                <a:pos x="60" y="1874"/>
              </a:cxn>
              <a:cxn ang="0">
                <a:pos x="162" y="2044"/>
              </a:cxn>
              <a:cxn ang="0">
                <a:pos x="530" y="2052"/>
              </a:cxn>
              <a:cxn ang="0">
                <a:pos x="690" y="2092"/>
              </a:cxn>
              <a:cxn ang="0">
                <a:pos x="700" y="2140"/>
              </a:cxn>
              <a:cxn ang="0">
                <a:pos x="658" y="2322"/>
              </a:cxn>
              <a:cxn ang="0">
                <a:pos x="644" y="2470"/>
              </a:cxn>
              <a:cxn ang="0">
                <a:pos x="730" y="2576"/>
              </a:cxn>
              <a:cxn ang="0">
                <a:pos x="900" y="2598"/>
              </a:cxn>
              <a:cxn ang="0">
                <a:pos x="1044" y="2520"/>
              </a:cxn>
              <a:cxn ang="0">
                <a:pos x="1070" y="2370"/>
              </a:cxn>
              <a:cxn ang="0">
                <a:pos x="1030" y="2206"/>
              </a:cxn>
              <a:cxn ang="0">
                <a:pos x="1016" y="2142"/>
              </a:cxn>
              <a:cxn ang="0">
                <a:pos x="1082" y="2076"/>
              </a:cxn>
              <a:cxn ang="0">
                <a:pos x="1432" y="2040"/>
              </a:cxn>
              <a:cxn ang="0">
                <a:pos x="1740" y="1830"/>
              </a:cxn>
              <a:cxn ang="0">
                <a:pos x="1722" y="1686"/>
              </a:cxn>
              <a:cxn ang="0">
                <a:pos x="1646" y="1654"/>
              </a:cxn>
              <a:cxn ang="0">
                <a:pos x="1500" y="1650"/>
              </a:cxn>
              <a:cxn ang="0">
                <a:pos x="1430" y="1584"/>
              </a:cxn>
              <a:cxn ang="0">
                <a:pos x="1400" y="1464"/>
              </a:cxn>
              <a:cxn ang="0">
                <a:pos x="1426" y="1278"/>
              </a:cxn>
              <a:cxn ang="0">
                <a:pos x="1476" y="1174"/>
              </a:cxn>
              <a:cxn ang="0">
                <a:pos x="1540" y="1156"/>
              </a:cxn>
              <a:cxn ang="0">
                <a:pos x="1698" y="1236"/>
              </a:cxn>
              <a:cxn ang="0">
                <a:pos x="1776" y="1252"/>
              </a:cxn>
              <a:cxn ang="0">
                <a:pos x="1854" y="1176"/>
              </a:cxn>
              <a:cxn ang="0">
                <a:pos x="1906" y="990"/>
              </a:cxn>
            </a:cxnLst>
            <a:rect l="0" t="0" r="r" b="b"/>
            <a:pathLst>
              <a:path w="1912" h="2600">
                <a:moveTo>
                  <a:pt x="1912" y="880"/>
                </a:moveTo>
                <a:lnTo>
                  <a:pt x="1912" y="880"/>
                </a:lnTo>
                <a:lnTo>
                  <a:pt x="1904" y="786"/>
                </a:lnTo>
                <a:lnTo>
                  <a:pt x="1900" y="738"/>
                </a:lnTo>
                <a:lnTo>
                  <a:pt x="1894" y="694"/>
                </a:lnTo>
                <a:lnTo>
                  <a:pt x="1886" y="656"/>
                </a:lnTo>
                <a:lnTo>
                  <a:pt x="1880" y="640"/>
                </a:lnTo>
                <a:lnTo>
                  <a:pt x="1874" y="628"/>
                </a:lnTo>
                <a:lnTo>
                  <a:pt x="1868" y="620"/>
                </a:lnTo>
                <a:lnTo>
                  <a:pt x="1858" y="614"/>
                </a:lnTo>
                <a:lnTo>
                  <a:pt x="1850" y="612"/>
                </a:lnTo>
                <a:lnTo>
                  <a:pt x="1838" y="614"/>
                </a:lnTo>
                <a:lnTo>
                  <a:pt x="1838" y="614"/>
                </a:lnTo>
                <a:lnTo>
                  <a:pt x="1822" y="620"/>
                </a:lnTo>
                <a:lnTo>
                  <a:pt x="1800" y="624"/>
                </a:lnTo>
                <a:lnTo>
                  <a:pt x="1736" y="632"/>
                </a:lnTo>
                <a:lnTo>
                  <a:pt x="1652" y="636"/>
                </a:lnTo>
                <a:lnTo>
                  <a:pt x="1560" y="638"/>
                </a:lnTo>
                <a:lnTo>
                  <a:pt x="1512" y="636"/>
                </a:lnTo>
                <a:lnTo>
                  <a:pt x="1464" y="634"/>
                </a:lnTo>
                <a:lnTo>
                  <a:pt x="1420" y="630"/>
                </a:lnTo>
                <a:lnTo>
                  <a:pt x="1376" y="626"/>
                </a:lnTo>
                <a:lnTo>
                  <a:pt x="1336" y="618"/>
                </a:lnTo>
                <a:lnTo>
                  <a:pt x="1300" y="610"/>
                </a:lnTo>
                <a:lnTo>
                  <a:pt x="1270" y="600"/>
                </a:lnTo>
                <a:lnTo>
                  <a:pt x="1258" y="594"/>
                </a:lnTo>
                <a:lnTo>
                  <a:pt x="1248" y="588"/>
                </a:lnTo>
                <a:lnTo>
                  <a:pt x="1248" y="588"/>
                </a:lnTo>
                <a:lnTo>
                  <a:pt x="1210" y="564"/>
                </a:lnTo>
                <a:lnTo>
                  <a:pt x="1176" y="546"/>
                </a:lnTo>
                <a:lnTo>
                  <a:pt x="1146" y="530"/>
                </a:lnTo>
                <a:lnTo>
                  <a:pt x="1134" y="520"/>
                </a:lnTo>
                <a:lnTo>
                  <a:pt x="1124" y="512"/>
                </a:lnTo>
                <a:lnTo>
                  <a:pt x="1116" y="502"/>
                </a:lnTo>
                <a:lnTo>
                  <a:pt x="1110" y="490"/>
                </a:lnTo>
                <a:lnTo>
                  <a:pt x="1106" y="476"/>
                </a:lnTo>
                <a:lnTo>
                  <a:pt x="1102" y="462"/>
                </a:lnTo>
                <a:lnTo>
                  <a:pt x="1104" y="444"/>
                </a:lnTo>
                <a:lnTo>
                  <a:pt x="1106" y="424"/>
                </a:lnTo>
                <a:lnTo>
                  <a:pt x="1110" y="402"/>
                </a:lnTo>
                <a:lnTo>
                  <a:pt x="1118" y="376"/>
                </a:lnTo>
                <a:lnTo>
                  <a:pt x="1118" y="376"/>
                </a:lnTo>
                <a:lnTo>
                  <a:pt x="1126" y="346"/>
                </a:lnTo>
                <a:lnTo>
                  <a:pt x="1132" y="316"/>
                </a:lnTo>
                <a:lnTo>
                  <a:pt x="1134" y="284"/>
                </a:lnTo>
                <a:lnTo>
                  <a:pt x="1132" y="254"/>
                </a:lnTo>
                <a:lnTo>
                  <a:pt x="1128" y="222"/>
                </a:lnTo>
                <a:lnTo>
                  <a:pt x="1122" y="190"/>
                </a:lnTo>
                <a:lnTo>
                  <a:pt x="1112" y="160"/>
                </a:lnTo>
                <a:lnTo>
                  <a:pt x="1100" y="132"/>
                </a:lnTo>
                <a:lnTo>
                  <a:pt x="1084" y="104"/>
                </a:lnTo>
                <a:lnTo>
                  <a:pt x="1068" y="80"/>
                </a:lnTo>
                <a:lnTo>
                  <a:pt x="1048" y="58"/>
                </a:lnTo>
                <a:lnTo>
                  <a:pt x="1024" y="38"/>
                </a:lnTo>
                <a:lnTo>
                  <a:pt x="1000" y="22"/>
                </a:lnTo>
                <a:lnTo>
                  <a:pt x="974" y="10"/>
                </a:lnTo>
                <a:lnTo>
                  <a:pt x="958" y="6"/>
                </a:lnTo>
                <a:lnTo>
                  <a:pt x="944" y="4"/>
                </a:lnTo>
                <a:lnTo>
                  <a:pt x="928" y="2"/>
                </a:lnTo>
                <a:lnTo>
                  <a:pt x="912" y="0"/>
                </a:lnTo>
                <a:lnTo>
                  <a:pt x="912" y="0"/>
                </a:lnTo>
                <a:lnTo>
                  <a:pt x="882" y="2"/>
                </a:lnTo>
                <a:lnTo>
                  <a:pt x="854" y="8"/>
                </a:lnTo>
                <a:lnTo>
                  <a:pt x="828" y="16"/>
                </a:lnTo>
                <a:lnTo>
                  <a:pt x="806" y="28"/>
                </a:lnTo>
                <a:lnTo>
                  <a:pt x="786" y="42"/>
                </a:lnTo>
                <a:lnTo>
                  <a:pt x="770" y="58"/>
                </a:lnTo>
                <a:lnTo>
                  <a:pt x="756" y="78"/>
                </a:lnTo>
                <a:lnTo>
                  <a:pt x="744" y="98"/>
                </a:lnTo>
                <a:lnTo>
                  <a:pt x="734" y="120"/>
                </a:lnTo>
                <a:lnTo>
                  <a:pt x="728" y="144"/>
                </a:lnTo>
                <a:lnTo>
                  <a:pt x="724" y="168"/>
                </a:lnTo>
                <a:lnTo>
                  <a:pt x="722" y="194"/>
                </a:lnTo>
                <a:lnTo>
                  <a:pt x="722" y="218"/>
                </a:lnTo>
                <a:lnTo>
                  <a:pt x="724" y="244"/>
                </a:lnTo>
                <a:lnTo>
                  <a:pt x="728" y="270"/>
                </a:lnTo>
                <a:lnTo>
                  <a:pt x="734" y="296"/>
                </a:lnTo>
                <a:lnTo>
                  <a:pt x="734" y="296"/>
                </a:lnTo>
                <a:lnTo>
                  <a:pt x="758" y="374"/>
                </a:lnTo>
                <a:lnTo>
                  <a:pt x="764" y="402"/>
                </a:lnTo>
                <a:lnTo>
                  <a:pt x="764" y="416"/>
                </a:lnTo>
                <a:lnTo>
                  <a:pt x="764" y="426"/>
                </a:lnTo>
                <a:lnTo>
                  <a:pt x="760" y="436"/>
                </a:lnTo>
                <a:lnTo>
                  <a:pt x="756" y="446"/>
                </a:lnTo>
                <a:lnTo>
                  <a:pt x="748" y="458"/>
                </a:lnTo>
                <a:lnTo>
                  <a:pt x="738" y="468"/>
                </a:lnTo>
                <a:lnTo>
                  <a:pt x="724" y="478"/>
                </a:lnTo>
                <a:lnTo>
                  <a:pt x="708" y="490"/>
                </a:lnTo>
                <a:lnTo>
                  <a:pt x="668" y="518"/>
                </a:lnTo>
                <a:lnTo>
                  <a:pt x="668" y="518"/>
                </a:lnTo>
                <a:lnTo>
                  <a:pt x="654" y="524"/>
                </a:lnTo>
                <a:lnTo>
                  <a:pt x="640" y="528"/>
                </a:lnTo>
                <a:lnTo>
                  <a:pt x="626" y="532"/>
                </a:lnTo>
                <a:lnTo>
                  <a:pt x="610" y="536"/>
                </a:lnTo>
                <a:lnTo>
                  <a:pt x="592" y="536"/>
                </a:lnTo>
                <a:lnTo>
                  <a:pt x="574" y="536"/>
                </a:lnTo>
                <a:lnTo>
                  <a:pt x="536" y="534"/>
                </a:lnTo>
                <a:lnTo>
                  <a:pt x="494" y="526"/>
                </a:lnTo>
                <a:lnTo>
                  <a:pt x="452" y="516"/>
                </a:lnTo>
                <a:lnTo>
                  <a:pt x="408" y="504"/>
                </a:lnTo>
                <a:lnTo>
                  <a:pt x="364" y="488"/>
                </a:lnTo>
                <a:lnTo>
                  <a:pt x="320" y="472"/>
                </a:lnTo>
                <a:lnTo>
                  <a:pt x="278" y="454"/>
                </a:lnTo>
                <a:lnTo>
                  <a:pt x="202" y="420"/>
                </a:lnTo>
                <a:lnTo>
                  <a:pt x="140" y="388"/>
                </a:lnTo>
                <a:lnTo>
                  <a:pt x="98" y="366"/>
                </a:lnTo>
                <a:lnTo>
                  <a:pt x="98" y="366"/>
                </a:lnTo>
                <a:lnTo>
                  <a:pt x="84" y="422"/>
                </a:lnTo>
                <a:lnTo>
                  <a:pt x="72" y="472"/>
                </a:lnTo>
                <a:lnTo>
                  <a:pt x="64" y="518"/>
                </a:lnTo>
                <a:lnTo>
                  <a:pt x="60" y="566"/>
                </a:lnTo>
                <a:lnTo>
                  <a:pt x="58" y="620"/>
                </a:lnTo>
                <a:lnTo>
                  <a:pt x="62" y="678"/>
                </a:lnTo>
                <a:lnTo>
                  <a:pt x="68" y="748"/>
                </a:lnTo>
                <a:lnTo>
                  <a:pt x="80" y="832"/>
                </a:lnTo>
                <a:lnTo>
                  <a:pt x="80" y="832"/>
                </a:lnTo>
                <a:lnTo>
                  <a:pt x="90" y="874"/>
                </a:lnTo>
                <a:lnTo>
                  <a:pt x="100" y="906"/>
                </a:lnTo>
                <a:lnTo>
                  <a:pt x="106" y="920"/>
                </a:lnTo>
                <a:lnTo>
                  <a:pt x="114" y="932"/>
                </a:lnTo>
                <a:lnTo>
                  <a:pt x="120" y="942"/>
                </a:lnTo>
                <a:lnTo>
                  <a:pt x="128" y="950"/>
                </a:lnTo>
                <a:lnTo>
                  <a:pt x="136" y="958"/>
                </a:lnTo>
                <a:lnTo>
                  <a:pt x="144" y="962"/>
                </a:lnTo>
                <a:lnTo>
                  <a:pt x="162" y="970"/>
                </a:lnTo>
                <a:lnTo>
                  <a:pt x="178" y="974"/>
                </a:lnTo>
                <a:lnTo>
                  <a:pt x="196" y="974"/>
                </a:lnTo>
                <a:lnTo>
                  <a:pt x="212" y="970"/>
                </a:lnTo>
                <a:lnTo>
                  <a:pt x="228" y="964"/>
                </a:lnTo>
                <a:lnTo>
                  <a:pt x="242" y="958"/>
                </a:lnTo>
                <a:lnTo>
                  <a:pt x="256" y="950"/>
                </a:lnTo>
                <a:lnTo>
                  <a:pt x="274" y="938"/>
                </a:lnTo>
                <a:lnTo>
                  <a:pt x="280" y="932"/>
                </a:lnTo>
                <a:lnTo>
                  <a:pt x="280" y="932"/>
                </a:lnTo>
                <a:lnTo>
                  <a:pt x="302" y="934"/>
                </a:lnTo>
                <a:lnTo>
                  <a:pt x="320" y="938"/>
                </a:lnTo>
                <a:lnTo>
                  <a:pt x="336" y="944"/>
                </a:lnTo>
                <a:lnTo>
                  <a:pt x="350" y="952"/>
                </a:lnTo>
                <a:lnTo>
                  <a:pt x="362" y="960"/>
                </a:lnTo>
                <a:lnTo>
                  <a:pt x="374" y="970"/>
                </a:lnTo>
                <a:lnTo>
                  <a:pt x="384" y="978"/>
                </a:lnTo>
                <a:lnTo>
                  <a:pt x="392" y="988"/>
                </a:lnTo>
                <a:lnTo>
                  <a:pt x="404" y="1008"/>
                </a:lnTo>
                <a:lnTo>
                  <a:pt x="412" y="1024"/>
                </a:lnTo>
                <a:lnTo>
                  <a:pt x="416" y="1040"/>
                </a:lnTo>
                <a:lnTo>
                  <a:pt x="416" y="1040"/>
                </a:lnTo>
                <a:lnTo>
                  <a:pt x="418" y="1060"/>
                </a:lnTo>
                <a:lnTo>
                  <a:pt x="422" y="1116"/>
                </a:lnTo>
                <a:lnTo>
                  <a:pt x="424" y="1154"/>
                </a:lnTo>
                <a:lnTo>
                  <a:pt x="424" y="1194"/>
                </a:lnTo>
                <a:lnTo>
                  <a:pt x="422" y="1238"/>
                </a:lnTo>
                <a:lnTo>
                  <a:pt x="418" y="1282"/>
                </a:lnTo>
                <a:lnTo>
                  <a:pt x="414" y="1328"/>
                </a:lnTo>
                <a:lnTo>
                  <a:pt x="406" y="1370"/>
                </a:lnTo>
                <a:lnTo>
                  <a:pt x="394" y="1408"/>
                </a:lnTo>
                <a:lnTo>
                  <a:pt x="386" y="1426"/>
                </a:lnTo>
                <a:lnTo>
                  <a:pt x="378" y="1442"/>
                </a:lnTo>
                <a:lnTo>
                  <a:pt x="370" y="1458"/>
                </a:lnTo>
                <a:lnTo>
                  <a:pt x="360" y="1470"/>
                </a:lnTo>
                <a:lnTo>
                  <a:pt x="348" y="1482"/>
                </a:lnTo>
                <a:lnTo>
                  <a:pt x="334" y="1490"/>
                </a:lnTo>
                <a:lnTo>
                  <a:pt x="322" y="1496"/>
                </a:lnTo>
                <a:lnTo>
                  <a:pt x="306" y="1500"/>
                </a:lnTo>
                <a:lnTo>
                  <a:pt x="290" y="1502"/>
                </a:lnTo>
                <a:lnTo>
                  <a:pt x="272" y="1500"/>
                </a:lnTo>
                <a:lnTo>
                  <a:pt x="272" y="1500"/>
                </a:lnTo>
                <a:lnTo>
                  <a:pt x="236" y="1492"/>
                </a:lnTo>
                <a:lnTo>
                  <a:pt x="206" y="1484"/>
                </a:lnTo>
                <a:lnTo>
                  <a:pt x="178" y="1476"/>
                </a:lnTo>
                <a:lnTo>
                  <a:pt x="156" y="1466"/>
                </a:lnTo>
                <a:lnTo>
                  <a:pt x="120" y="1450"/>
                </a:lnTo>
                <a:lnTo>
                  <a:pt x="92" y="1434"/>
                </a:lnTo>
                <a:lnTo>
                  <a:pt x="82" y="1428"/>
                </a:lnTo>
                <a:lnTo>
                  <a:pt x="72" y="1424"/>
                </a:lnTo>
                <a:lnTo>
                  <a:pt x="62" y="1424"/>
                </a:lnTo>
                <a:lnTo>
                  <a:pt x="54" y="1424"/>
                </a:lnTo>
                <a:lnTo>
                  <a:pt x="46" y="1426"/>
                </a:lnTo>
                <a:lnTo>
                  <a:pt x="36" y="1432"/>
                </a:lnTo>
                <a:lnTo>
                  <a:pt x="26" y="1442"/>
                </a:lnTo>
                <a:lnTo>
                  <a:pt x="14" y="1456"/>
                </a:lnTo>
                <a:lnTo>
                  <a:pt x="14" y="1456"/>
                </a:lnTo>
                <a:lnTo>
                  <a:pt x="10" y="1464"/>
                </a:lnTo>
                <a:lnTo>
                  <a:pt x="6" y="1474"/>
                </a:lnTo>
                <a:lnTo>
                  <a:pt x="2" y="1488"/>
                </a:lnTo>
                <a:lnTo>
                  <a:pt x="2" y="1502"/>
                </a:lnTo>
                <a:lnTo>
                  <a:pt x="0" y="1536"/>
                </a:lnTo>
                <a:lnTo>
                  <a:pt x="4" y="1578"/>
                </a:lnTo>
                <a:lnTo>
                  <a:pt x="8" y="1624"/>
                </a:lnTo>
                <a:lnTo>
                  <a:pt x="16" y="1674"/>
                </a:lnTo>
                <a:lnTo>
                  <a:pt x="26" y="1724"/>
                </a:lnTo>
                <a:lnTo>
                  <a:pt x="38" y="1776"/>
                </a:lnTo>
                <a:lnTo>
                  <a:pt x="60" y="1874"/>
                </a:lnTo>
                <a:lnTo>
                  <a:pt x="82" y="1960"/>
                </a:lnTo>
                <a:lnTo>
                  <a:pt x="106" y="2040"/>
                </a:lnTo>
                <a:lnTo>
                  <a:pt x="116" y="2040"/>
                </a:lnTo>
                <a:lnTo>
                  <a:pt x="116" y="2040"/>
                </a:lnTo>
                <a:lnTo>
                  <a:pt x="134" y="2044"/>
                </a:lnTo>
                <a:lnTo>
                  <a:pt x="162" y="2044"/>
                </a:lnTo>
                <a:lnTo>
                  <a:pt x="246" y="2044"/>
                </a:lnTo>
                <a:lnTo>
                  <a:pt x="354" y="2042"/>
                </a:lnTo>
                <a:lnTo>
                  <a:pt x="414" y="2044"/>
                </a:lnTo>
                <a:lnTo>
                  <a:pt x="474" y="2048"/>
                </a:lnTo>
                <a:lnTo>
                  <a:pt x="474" y="2048"/>
                </a:lnTo>
                <a:lnTo>
                  <a:pt x="530" y="2052"/>
                </a:lnTo>
                <a:lnTo>
                  <a:pt x="576" y="2056"/>
                </a:lnTo>
                <a:lnTo>
                  <a:pt x="614" y="2062"/>
                </a:lnTo>
                <a:lnTo>
                  <a:pt x="646" y="2068"/>
                </a:lnTo>
                <a:lnTo>
                  <a:pt x="668" y="2076"/>
                </a:lnTo>
                <a:lnTo>
                  <a:pt x="684" y="2086"/>
                </a:lnTo>
                <a:lnTo>
                  <a:pt x="690" y="2092"/>
                </a:lnTo>
                <a:lnTo>
                  <a:pt x="696" y="2098"/>
                </a:lnTo>
                <a:lnTo>
                  <a:pt x="698" y="2104"/>
                </a:lnTo>
                <a:lnTo>
                  <a:pt x="700" y="2110"/>
                </a:lnTo>
                <a:lnTo>
                  <a:pt x="700" y="2110"/>
                </a:lnTo>
                <a:lnTo>
                  <a:pt x="700" y="2124"/>
                </a:lnTo>
                <a:lnTo>
                  <a:pt x="700" y="2140"/>
                </a:lnTo>
                <a:lnTo>
                  <a:pt x="696" y="2164"/>
                </a:lnTo>
                <a:lnTo>
                  <a:pt x="692" y="2194"/>
                </a:lnTo>
                <a:lnTo>
                  <a:pt x="684" y="2230"/>
                </a:lnTo>
                <a:lnTo>
                  <a:pt x="674" y="2272"/>
                </a:lnTo>
                <a:lnTo>
                  <a:pt x="658" y="2322"/>
                </a:lnTo>
                <a:lnTo>
                  <a:pt x="658" y="2322"/>
                </a:lnTo>
                <a:lnTo>
                  <a:pt x="650" y="2348"/>
                </a:lnTo>
                <a:lnTo>
                  <a:pt x="644" y="2372"/>
                </a:lnTo>
                <a:lnTo>
                  <a:pt x="640" y="2398"/>
                </a:lnTo>
                <a:lnTo>
                  <a:pt x="638" y="2424"/>
                </a:lnTo>
                <a:lnTo>
                  <a:pt x="640" y="2448"/>
                </a:lnTo>
                <a:lnTo>
                  <a:pt x="644" y="2470"/>
                </a:lnTo>
                <a:lnTo>
                  <a:pt x="650" y="2492"/>
                </a:lnTo>
                <a:lnTo>
                  <a:pt x="658" y="2512"/>
                </a:lnTo>
                <a:lnTo>
                  <a:pt x="672" y="2530"/>
                </a:lnTo>
                <a:lnTo>
                  <a:pt x="688" y="2548"/>
                </a:lnTo>
                <a:lnTo>
                  <a:pt x="706" y="2562"/>
                </a:lnTo>
                <a:lnTo>
                  <a:pt x="730" y="2576"/>
                </a:lnTo>
                <a:lnTo>
                  <a:pt x="756" y="2586"/>
                </a:lnTo>
                <a:lnTo>
                  <a:pt x="786" y="2594"/>
                </a:lnTo>
                <a:lnTo>
                  <a:pt x="822" y="2598"/>
                </a:lnTo>
                <a:lnTo>
                  <a:pt x="860" y="2600"/>
                </a:lnTo>
                <a:lnTo>
                  <a:pt x="860" y="2600"/>
                </a:lnTo>
                <a:lnTo>
                  <a:pt x="900" y="2598"/>
                </a:lnTo>
                <a:lnTo>
                  <a:pt x="934" y="2592"/>
                </a:lnTo>
                <a:lnTo>
                  <a:pt x="964" y="2584"/>
                </a:lnTo>
                <a:lnTo>
                  <a:pt x="988" y="2572"/>
                </a:lnTo>
                <a:lnTo>
                  <a:pt x="1010" y="2556"/>
                </a:lnTo>
                <a:lnTo>
                  <a:pt x="1028" y="2538"/>
                </a:lnTo>
                <a:lnTo>
                  <a:pt x="1044" y="2520"/>
                </a:lnTo>
                <a:lnTo>
                  <a:pt x="1054" y="2498"/>
                </a:lnTo>
                <a:lnTo>
                  <a:pt x="1062" y="2474"/>
                </a:lnTo>
                <a:lnTo>
                  <a:pt x="1068" y="2450"/>
                </a:lnTo>
                <a:lnTo>
                  <a:pt x="1070" y="2424"/>
                </a:lnTo>
                <a:lnTo>
                  <a:pt x="1072" y="2396"/>
                </a:lnTo>
                <a:lnTo>
                  <a:pt x="1070" y="2370"/>
                </a:lnTo>
                <a:lnTo>
                  <a:pt x="1066" y="2342"/>
                </a:lnTo>
                <a:lnTo>
                  <a:pt x="1062" y="2314"/>
                </a:lnTo>
                <a:lnTo>
                  <a:pt x="1056" y="2286"/>
                </a:lnTo>
                <a:lnTo>
                  <a:pt x="1056" y="2286"/>
                </a:lnTo>
                <a:lnTo>
                  <a:pt x="1042" y="2240"/>
                </a:lnTo>
                <a:lnTo>
                  <a:pt x="1030" y="2206"/>
                </a:lnTo>
                <a:lnTo>
                  <a:pt x="1020" y="2184"/>
                </a:lnTo>
                <a:lnTo>
                  <a:pt x="1014" y="2168"/>
                </a:lnTo>
                <a:lnTo>
                  <a:pt x="1014" y="2162"/>
                </a:lnTo>
                <a:lnTo>
                  <a:pt x="1012" y="2156"/>
                </a:lnTo>
                <a:lnTo>
                  <a:pt x="1014" y="2150"/>
                </a:lnTo>
                <a:lnTo>
                  <a:pt x="1016" y="2142"/>
                </a:lnTo>
                <a:lnTo>
                  <a:pt x="1028" y="2124"/>
                </a:lnTo>
                <a:lnTo>
                  <a:pt x="1046" y="2098"/>
                </a:lnTo>
                <a:lnTo>
                  <a:pt x="1046" y="2098"/>
                </a:lnTo>
                <a:lnTo>
                  <a:pt x="1054" y="2090"/>
                </a:lnTo>
                <a:lnTo>
                  <a:pt x="1066" y="2082"/>
                </a:lnTo>
                <a:lnTo>
                  <a:pt x="1082" y="2076"/>
                </a:lnTo>
                <a:lnTo>
                  <a:pt x="1102" y="2070"/>
                </a:lnTo>
                <a:lnTo>
                  <a:pt x="1148" y="2062"/>
                </a:lnTo>
                <a:lnTo>
                  <a:pt x="1202" y="2056"/>
                </a:lnTo>
                <a:lnTo>
                  <a:pt x="1262" y="2050"/>
                </a:lnTo>
                <a:lnTo>
                  <a:pt x="1322" y="2046"/>
                </a:lnTo>
                <a:lnTo>
                  <a:pt x="1432" y="2040"/>
                </a:lnTo>
                <a:lnTo>
                  <a:pt x="1732" y="2040"/>
                </a:lnTo>
                <a:lnTo>
                  <a:pt x="1732" y="2040"/>
                </a:lnTo>
                <a:lnTo>
                  <a:pt x="1736" y="1994"/>
                </a:lnTo>
                <a:lnTo>
                  <a:pt x="1738" y="1946"/>
                </a:lnTo>
                <a:lnTo>
                  <a:pt x="1740" y="1890"/>
                </a:lnTo>
                <a:lnTo>
                  <a:pt x="1740" y="1830"/>
                </a:lnTo>
                <a:lnTo>
                  <a:pt x="1738" y="1772"/>
                </a:lnTo>
                <a:lnTo>
                  <a:pt x="1734" y="1744"/>
                </a:lnTo>
                <a:lnTo>
                  <a:pt x="1732" y="1722"/>
                </a:lnTo>
                <a:lnTo>
                  <a:pt x="1726" y="1702"/>
                </a:lnTo>
                <a:lnTo>
                  <a:pt x="1722" y="1686"/>
                </a:lnTo>
                <a:lnTo>
                  <a:pt x="1722" y="1686"/>
                </a:lnTo>
                <a:lnTo>
                  <a:pt x="1714" y="1674"/>
                </a:lnTo>
                <a:lnTo>
                  <a:pt x="1704" y="1666"/>
                </a:lnTo>
                <a:lnTo>
                  <a:pt x="1692" y="1660"/>
                </a:lnTo>
                <a:lnTo>
                  <a:pt x="1678" y="1656"/>
                </a:lnTo>
                <a:lnTo>
                  <a:pt x="1662" y="1654"/>
                </a:lnTo>
                <a:lnTo>
                  <a:pt x="1646" y="1654"/>
                </a:lnTo>
                <a:lnTo>
                  <a:pt x="1610" y="1656"/>
                </a:lnTo>
                <a:lnTo>
                  <a:pt x="1572" y="1658"/>
                </a:lnTo>
                <a:lnTo>
                  <a:pt x="1552" y="1658"/>
                </a:lnTo>
                <a:lnTo>
                  <a:pt x="1534" y="1658"/>
                </a:lnTo>
                <a:lnTo>
                  <a:pt x="1516" y="1654"/>
                </a:lnTo>
                <a:lnTo>
                  <a:pt x="1500" y="1650"/>
                </a:lnTo>
                <a:lnTo>
                  <a:pt x="1484" y="1642"/>
                </a:lnTo>
                <a:lnTo>
                  <a:pt x="1470" y="1632"/>
                </a:lnTo>
                <a:lnTo>
                  <a:pt x="1470" y="1632"/>
                </a:lnTo>
                <a:lnTo>
                  <a:pt x="1454" y="1618"/>
                </a:lnTo>
                <a:lnTo>
                  <a:pt x="1438" y="1596"/>
                </a:lnTo>
                <a:lnTo>
                  <a:pt x="1430" y="1584"/>
                </a:lnTo>
                <a:lnTo>
                  <a:pt x="1422" y="1570"/>
                </a:lnTo>
                <a:lnTo>
                  <a:pt x="1416" y="1554"/>
                </a:lnTo>
                <a:lnTo>
                  <a:pt x="1410" y="1534"/>
                </a:lnTo>
                <a:lnTo>
                  <a:pt x="1406" y="1514"/>
                </a:lnTo>
                <a:lnTo>
                  <a:pt x="1402" y="1490"/>
                </a:lnTo>
                <a:lnTo>
                  <a:pt x="1400" y="1464"/>
                </a:lnTo>
                <a:lnTo>
                  <a:pt x="1402" y="1434"/>
                </a:lnTo>
                <a:lnTo>
                  <a:pt x="1404" y="1400"/>
                </a:lnTo>
                <a:lnTo>
                  <a:pt x="1408" y="1364"/>
                </a:lnTo>
                <a:lnTo>
                  <a:pt x="1416" y="1324"/>
                </a:lnTo>
                <a:lnTo>
                  <a:pt x="1426" y="1278"/>
                </a:lnTo>
                <a:lnTo>
                  <a:pt x="1426" y="1278"/>
                </a:lnTo>
                <a:lnTo>
                  <a:pt x="1438" y="1238"/>
                </a:lnTo>
                <a:lnTo>
                  <a:pt x="1444" y="1220"/>
                </a:lnTo>
                <a:lnTo>
                  <a:pt x="1452" y="1206"/>
                </a:lnTo>
                <a:lnTo>
                  <a:pt x="1460" y="1192"/>
                </a:lnTo>
                <a:lnTo>
                  <a:pt x="1468" y="1182"/>
                </a:lnTo>
                <a:lnTo>
                  <a:pt x="1476" y="1174"/>
                </a:lnTo>
                <a:lnTo>
                  <a:pt x="1484" y="1166"/>
                </a:lnTo>
                <a:lnTo>
                  <a:pt x="1492" y="1160"/>
                </a:lnTo>
                <a:lnTo>
                  <a:pt x="1502" y="1158"/>
                </a:lnTo>
                <a:lnTo>
                  <a:pt x="1512" y="1156"/>
                </a:lnTo>
                <a:lnTo>
                  <a:pt x="1520" y="1154"/>
                </a:lnTo>
                <a:lnTo>
                  <a:pt x="1540" y="1156"/>
                </a:lnTo>
                <a:lnTo>
                  <a:pt x="1562" y="1162"/>
                </a:lnTo>
                <a:lnTo>
                  <a:pt x="1584" y="1172"/>
                </a:lnTo>
                <a:lnTo>
                  <a:pt x="1606" y="1184"/>
                </a:lnTo>
                <a:lnTo>
                  <a:pt x="1650" y="1210"/>
                </a:lnTo>
                <a:lnTo>
                  <a:pt x="1674" y="1224"/>
                </a:lnTo>
                <a:lnTo>
                  <a:pt x="1698" y="1236"/>
                </a:lnTo>
                <a:lnTo>
                  <a:pt x="1720" y="1246"/>
                </a:lnTo>
                <a:lnTo>
                  <a:pt x="1744" y="1252"/>
                </a:lnTo>
                <a:lnTo>
                  <a:pt x="1744" y="1252"/>
                </a:lnTo>
                <a:lnTo>
                  <a:pt x="1756" y="1254"/>
                </a:lnTo>
                <a:lnTo>
                  <a:pt x="1766" y="1254"/>
                </a:lnTo>
                <a:lnTo>
                  <a:pt x="1776" y="1252"/>
                </a:lnTo>
                <a:lnTo>
                  <a:pt x="1786" y="1248"/>
                </a:lnTo>
                <a:lnTo>
                  <a:pt x="1796" y="1244"/>
                </a:lnTo>
                <a:lnTo>
                  <a:pt x="1806" y="1238"/>
                </a:lnTo>
                <a:lnTo>
                  <a:pt x="1824" y="1222"/>
                </a:lnTo>
                <a:lnTo>
                  <a:pt x="1840" y="1200"/>
                </a:lnTo>
                <a:lnTo>
                  <a:pt x="1854" y="1176"/>
                </a:lnTo>
                <a:lnTo>
                  <a:pt x="1866" y="1148"/>
                </a:lnTo>
                <a:lnTo>
                  <a:pt x="1878" y="1120"/>
                </a:lnTo>
                <a:lnTo>
                  <a:pt x="1888" y="1088"/>
                </a:lnTo>
                <a:lnTo>
                  <a:pt x="1896" y="1056"/>
                </a:lnTo>
                <a:lnTo>
                  <a:pt x="1902" y="1022"/>
                </a:lnTo>
                <a:lnTo>
                  <a:pt x="1906" y="990"/>
                </a:lnTo>
                <a:lnTo>
                  <a:pt x="1910" y="960"/>
                </a:lnTo>
                <a:lnTo>
                  <a:pt x="1912" y="930"/>
                </a:lnTo>
                <a:lnTo>
                  <a:pt x="1912" y="904"/>
                </a:lnTo>
                <a:lnTo>
                  <a:pt x="1912" y="880"/>
                </a:lnTo>
                <a:lnTo>
                  <a:pt x="1912" y="880"/>
                </a:lnTo>
                <a:close/>
              </a:path>
            </a:pathLst>
          </a:custGeom>
          <a:solidFill>
            <a:schemeClr val="accent5">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100" b="1"/>
          </a:p>
        </p:txBody>
      </p:sp>
      <p:sp>
        <p:nvSpPr>
          <p:cNvPr id="16" name="Freeform 23" descr="Icon of question mark"/>
          <p:cNvSpPr>
            <a:spLocks noEditPoints="1"/>
          </p:cNvSpPr>
          <p:nvPr/>
        </p:nvSpPr>
        <p:spPr bwMode="auto">
          <a:xfrm>
            <a:off x="4752958" y="1686002"/>
            <a:ext cx="533488" cy="719984"/>
          </a:xfrm>
          <a:custGeom>
            <a:avLst/>
            <a:gdLst/>
            <a:ahLst/>
            <a:cxnLst>
              <a:cxn ang="0">
                <a:pos x="357" y="1068"/>
              </a:cxn>
              <a:cxn ang="0">
                <a:pos x="364" y="975"/>
              </a:cxn>
              <a:cxn ang="0">
                <a:pos x="380" y="900"/>
              </a:cxn>
              <a:cxn ang="0">
                <a:pos x="430" y="808"/>
              </a:cxn>
              <a:cxn ang="0">
                <a:pos x="483" y="748"/>
              </a:cxn>
              <a:cxn ang="0">
                <a:pos x="662" y="591"/>
              </a:cxn>
              <a:cxn ang="0">
                <a:pos x="700" y="556"/>
              </a:cxn>
              <a:cxn ang="0">
                <a:pos x="737" y="507"/>
              </a:cxn>
              <a:cxn ang="0">
                <a:pos x="750" y="461"/>
              </a:cxn>
              <a:cxn ang="0">
                <a:pos x="748" y="432"/>
              </a:cxn>
              <a:cxn ang="0">
                <a:pos x="735" y="397"/>
              </a:cxn>
              <a:cxn ang="0">
                <a:pos x="715" y="368"/>
              </a:cxn>
              <a:cxn ang="0">
                <a:pos x="695" y="355"/>
              </a:cxn>
              <a:cxn ang="0">
                <a:pos x="656" y="340"/>
              </a:cxn>
              <a:cxn ang="0">
                <a:pos x="609" y="335"/>
              </a:cxn>
              <a:cxn ang="0">
                <a:pos x="572" y="338"/>
              </a:cxn>
              <a:cxn ang="0">
                <a:pos x="523" y="355"/>
              </a:cxn>
              <a:cxn ang="0">
                <a:pos x="481" y="386"/>
              </a:cxn>
              <a:cxn ang="0">
                <a:pos x="459" y="417"/>
              </a:cxn>
              <a:cxn ang="0">
                <a:pos x="433" y="479"/>
              </a:cxn>
              <a:cxn ang="0">
                <a:pos x="417" y="563"/>
              </a:cxn>
              <a:cxn ang="0">
                <a:pos x="7" y="455"/>
              </a:cxn>
              <a:cxn ang="0">
                <a:pos x="33" y="351"/>
              </a:cxn>
              <a:cxn ang="0">
                <a:pos x="64" y="280"/>
              </a:cxn>
              <a:cxn ang="0">
                <a:pos x="102" y="216"/>
              </a:cxn>
              <a:cxn ang="0">
                <a:pos x="150" y="157"/>
              </a:cxn>
              <a:cxn ang="0">
                <a:pos x="187" y="123"/>
              </a:cxn>
              <a:cxn ang="0">
                <a:pos x="251" y="79"/>
              </a:cxn>
              <a:cxn ang="0">
                <a:pos x="325" y="44"/>
              </a:cxn>
              <a:cxn ang="0">
                <a:pos x="410" y="18"/>
              </a:cxn>
              <a:cxn ang="0">
                <a:pos x="507" y="4"/>
              </a:cxn>
              <a:cxn ang="0">
                <a:pos x="614" y="0"/>
              </a:cxn>
              <a:cxn ang="0">
                <a:pos x="726" y="5"/>
              </a:cxn>
              <a:cxn ang="0">
                <a:pos x="872" y="38"/>
              </a:cxn>
              <a:cxn ang="0">
                <a:pos x="993" y="97"/>
              </a:cxn>
              <a:cxn ang="0">
                <a:pos x="1040" y="132"/>
              </a:cxn>
              <a:cxn ang="0">
                <a:pos x="1097" y="188"/>
              </a:cxn>
              <a:cxn ang="0">
                <a:pos x="1141" y="252"/>
              </a:cxn>
              <a:cxn ang="0">
                <a:pos x="1170" y="322"/>
              </a:cxn>
              <a:cxn ang="0">
                <a:pos x="1187" y="397"/>
              </a:cxn>
              <a:cxn ang="0">
                <a:pos x="1190" y="450"/>
              </a:cxn>
              <a:cxn ang="0">
                <a:pos x="1183" y="518"/>
              </a:cxn>
              <a:cxn ang="0">
                <a:pos x="1161" y="585"/>
              </a:cxn>
              <a:cxn ang="0">
                <a:pos x="1139" y="627"/>
              </a:cxn>
              <a:cxn ang="0">
                <a:pos x="1086" y="697"/>
              </a:cxn>
              <a:cxn ang="0">
                <a:pos x="1004" y="775"/>
              </a:cxn>
              <a:cxn ang="0">
                <a:pos x="933" y="836"/>
              </a:cxn>
              <a:cxn ang="0">
                <a:pos x="828" y="929"/>
              </a:cxn>
              <a:cxn ang="0">
                <a:pos x="795" y="973"/>
              </a:cxn>
              <a:cxn ang="0">
                <a:pos x="783" y="1002"/>
              </a:cxn>
              <a:cxn ang="0">
                <a:pos x="768" y="1070"/>
              </a:cxn>
              <a:cxn ang="0">
                <a:pos x="344" y="1218"/>
              </a:cxn>
              <a:cxn ang="0">
                <a:pos x="344" y="1606"/>
              </a:cxn>
            </a:cxnLst>
            <a:rect l="0" t="0" r="r" b="b"/>
            <a:pathLst>
              <a:path w="1190" h="1606">
                <a:moveTo>
                  <a:pt x="766" y="1110"/>
                </a:moveTo>
                <a:lnTo>
                  <a:pt x="357" y="1110"/>
                </a:lnTo>
                <a:lnTo>
                  <a:pt x="357" y="1068"/>
                </a:lnTo>
                <a:lnTo>
                  <a:pt x="357" y="1068"/>
                </a:lnTo>
                <a:lnTo>
                  <a:pt x="358" y="1019"/>
                </a:lnTo>
                <a:lnTo>
                  <a:pt x="364" y="975"/>
                </a:lnTo>
                <a:lnTo>
                  <a:pt x="371" y="934"/>
                </a:lnTo>
                <a:lnTo>
                  <a:pt x="380" y="900"/>
                </a:lnTo>
                <a:lnTo>
                  <a:pt x="380" y="900"/>
                </a:lnTo>
                <a:lnTo>
                  <a:pt x="395" y="867"/>
                </a:lnTo>
                <a:lnTo>
                  <a:pt x="411" y="838"/>
                </a:lnTo>
                <a:lnTo>
                  <a:pt x="430" y="808"/>
                </a:lnTo>
                <a:lnTo>
                  <a:pt x="452" y="781"/>
                </a:lnTo>
                <a:lnTo>
                  <a:pt x="452" y="781"/>
                </a:lnTo>
                <a:lnTo>
                  <a:pt x="483" y="748"/>
                </a:lnTo>
                <a:lnTo>
                  <a:pt x="528" y="706"/>
                </a:lnTo>
                <a:lnTo>
                  <a:pt x="587" y="653"/>
                </a:lnTo>
                <a:lnTo>
                  <a:pt x="662" y="591"/>
                </a:lnTo>
                <a:lnTo>
                  <a:pt x="662" y="591"/>
                </a:lnTo>
                <a:lnTo>
                  <a:pt x="682" y="572"/>
                </a:lnTo>
                <a:lnTo>
                  <a:pt x="700" y="556"/>
                </a:lnTo>
                <a:lnTo>
                  <a:pt x="715" y="539"/>
                </a:lnTo>
                <a:lnTo>
                  <a:pt x="728" y="523"/>
                </a:lnTo>
                <a:lnTo>
                  <a:pt x="737" y="507"/>
                </a:lnTo>
                <a:lnTo>
                  <a:pt x="744" y="490"/>
                </a:lnTo>
                <a:lnTo>
                  <a:pt x="748" y="475"/>
                </a:lnTo>
                <a:lnTo>
                  <a:pt x="750" y="461"/>
                </a:lnTo>
                <a:lnTo>
                  <a:pt x="750" y="461"/>
                </a:lnTo>
                <a:lnTo>
                  <a:pt x="750" y="446"/>
                </a:lnTo>
                <a:lnTo>
                  <a:pt x="748" y="432"/>
                </a:lnTo>
                <a:lnTo>
                  <a:pt x="744" y="419"/>
                </a:lnTo>
                <a:lnTo>
                  <a:pt x="741" y="408"/>
                </a:lnTo>
                <a:lnTo>
                  <a:pt x="735" y="397"/>
                </a:lnTo>
                <a:lnTo>
                  <a:pt x="730" y="386"/>
                </a:lnTo>
                <a:lnTo>
                  <a:pt x="722" y="377"/>
                </a:lnTo>
                <a:lnTo>
                  <a:pt x="715" y="368"/>
                </a:lnTo>
                <a:lnTo>
                  <a:pt x="715" y="368"/>
                </a:lnTo>
                <a:lnTo>
                  <a:pt x="706" y="360"/>
                </a:lnTo>
                <a:lnTo>
                  <a:pt x="695" y="355"/>
                </a:lnTo>
                <a:lnTo>
                  <a:pt x="684" y="347"/>
                </a:lnTo>
                <a:lnTo>
                  <a:pt x="671" y="344"/>
                </a:lnTo>
                <a:lnTo>
                  <a:pt x="656" y="340"/>
                </a:lnTo>
                <a:lnTo>
                  <a:pt x="642" y="338"/>
                </a:lnTo>
                <a:lnTo>
                  <a:pt x="625" y="336"/>
                </a:lnTo>
                <a:lnTo>
                  <a:pt x="609" y="335"/>
                </a:lnTo>
                <a:lnTo>
                  <a:pt x="609" y="335"/>
                </a:lnTo>
                <a:lnTo>
                  <a:pt x="589" y="336"/>
                </a:lnTo>
                <a:lnTo>
                  <a:pt x="572" y="338"/>
                </a:lnTo>
                <a:lnTo>
                  <a:pt x="554" y="342"/>
                </a:lnTo>
                <a:lnTo>
                  <a:pt x="538" y="347"/>
                </a:lnTo>
                <a:lnTo>
                  <a:pt x="523" y="355"/>
                </a:lnTo>
                <a:lnTo>
                  <a:pt x="508" y="364"/>
                </a:lnTo>
                <a:lnTo>
                  <a:pt x="496" y="375"/>
                </a:lnTo>
                <a:lnTo>
                  <a:pt x="481" y="386"/>
                </a:lnTo>
                <a:lnTo>
                  <a:pt x="481" y="386"/>
                </a:lnTo>
                <a:lnTo>
                  <a:pt x="470" y="400"/>
                </a:lnTo>
                <a:lnTo>
                  <a:pt x="459" y="417"/>
                </a:lnTo>
                <a:lnTo>
                  <a:pt x="450" y="435"/>
                </a:lnTo>
                <a:lnTo>
                  <a:pt x="441" y="455"/>
                </a:lnTo>
                <a:lnTo>
                  <a:pt x="433" y="479"/>
                </a:lnTo>
                <a:lnTo>
                  <a:pt x="426" y="505"/>
                </a:lnTo>
                <a:lnTo>
                  <a:pt x="422" y="532"/>
                </a:lnTo>
                <a:lnTo>
                  <a:pt x="417" y="563"/>
                </a:lnTo>
                <a:lnTo>
                  <a:pt x="0" y="510"/>
                </a:lnTo>
                <a:lnTo>
                  <a:pt x="0" y="510"/>
                </a:lnTo>
                <a:lnTo>
                  <a:pt x="7" y="455"/>
                </a:lnTo>
                <a:lnTo>
                  <a:pt x="18" y="400"/>
                </a:lnTo>
                <a:lnTo>
                  <a:pt x="26" y="375"/>
                </a:lnTo>
                <a:lnTo>
                  <a:pt x="33" y="351"/>
                </a:lnTo>
                <a:lnTo>
                  <a:pt x="42" y="327"/>
                </a:lnTo>
                <a:lnTo>
                  <a:pt x="53" y="304"/>
                </a:lnTo>
                <a:lnTo>
                  <a:pt x="64" y="280"/>
                </a:lnTo>
                <a:lnTo>
                  <a:pt x="75" y="258"/>
                </a:lnTo>
                <a:lnTo>
                  <a:pt x="88" y="236"/>
                </a:lnTo>
                <a:lnTo>
                  <a:pt x="102" y="216"/>
                </a:lnTo>
                <a:lnTo>
                  <a:pt x="117" y="196"/>
                </a:lnTo>
                <a:lnTo>
                  <a:pt x="133" y="176"/>
                </a:lnTo>
                <a:lnTo>
                  <a:pt x="150" y="157"/>
                </a:lnTo>
                <a:lnTo>
                  <a:pt x="168" y="141"/>
                </a:lnTo>
                <a:lnTo>
                  <a:pt x="168" y="141"/>
                </a:lnTo>
                <a:lnTo>
                  <a:pt x="187" y="123"/>
                </a:lnTo>
                <a:lnTo>
                  <a:pt x="207" y="108"/>
                </a:lnTo>
                <a:lnTo>
                  <a:pt x="227" y="91"/>
                </a:lnTo>
                <a:lnTo>
                  <a:pt x="251" y="79"/>
                </a:lnTo>
                <a:lnTo>
                  <a:pt x="274" y="66"/>
                </a:lnTo>
                <a:lnTo>
                  <a:pt x="298" y="55"/>
                </a:lnTo>
                <a:lnTo>
                  <a:pt x="325" y="44"/>
                </a:lnTo>
                <a:lnTo>
                  <a:pt x="353" y="35"/>
                </a:lnTo>
                <a:lnTo>
                  <a:pt x="380" y="26"/>
                </a:lnTo>
                <a:lnTo>
                  <a:pt x="410" y="18"/>
                </a:lnTo>
                <a:lnTo>
                  <a:pt x="441" y="13"/>
                </a:lnTo>
                <a:lnTo>
                  <a:pt x="474" y="7"/>
                </a:lnTo>
                <a:lnTo>
                  <a:pt x="507" y="4"/>
                </a:lnTo>
                <a:lnTo>
                  <a:pt x="541" y="2"/>
                </a:lnTo>
                <a:lnTo>
                  <a:pt x="578" y="0"/>
                </a:lnTo>
                <a:lnTo>
                  <a:pt x="614" y="0"/>
                </a:lnTo>
                <a:lnTo>
                  <a:pt x="614" y="0"/>
                </a:lnTo>
                <a:lnTo>
                  <a:pt x="673" y="0"/>
                </a:lnTo>
                <a:lnTo>
                  <a:pt x="726" y="5"/>
                </a:lnTo>
                <a:lnTo>
                  <a:pt x="779" y="13"/>
                </a:lnTo>
                <a:lnTo>
                  <a:pt x="827" y="24"/>
                </a:lnTo>
                <a:lnTo>
                  <a:pt x="872" y="38"/>
                </a:lnTo>
                <a:lnTo>
                  <a:pt x="916" y="55"/>
                </a:lnTo>
                <a:lnTo>
                  <a:pt x="956" y="75"/>
                </a:lnTo>
                <a:lnTo>
                  <a:pt x="993" y="97"/>
                </a:lnTo>
                <a:lnTo>
                  <a:pt x="993" y="97"/>
                </a:lnTo>
                <a:lnTo>
                  <a:pt x="1017" y="113"/>
                </a:lnTo>
                <a:lnTo>
                  <a:pt x="1040" y="132"/>
                </a:lnTo>
                <a:lnTo>
                  <a:pt x="1061" y="150"/>
                </a:lnTo>
                <a:lnTo>
                  <a:pt x="1079" y="168"/>
                </a:lnTo>
                <a:lnTo>
                  <a:pt x="1097" y="188"/>
                </a:lnTo>
                <a:lnTo>
                  <a:pt x="1114" y="208"/>
                </a:lnTo>
                <a:lnTo>
                  <a:pt x="1128" y="230"/>
                </a:lnTo>
                <a:lnTo>
                  <a:pt x="1141" y="252"/>
                </a:lnTo>
                <a:lnTo>
                  <a:pt x="1152" y="274"/>
                </a:lnTo>
                <a:lnTo>
                  <a:pt x="1163" y="298"/>
                </a:lnTo>
                <a:lnTo>
                  <a:pt x="1170" y="322"/>
                </a:lnTo>
                <a:lnTo>
                  <a:pt x="1178" y="346"/>
                </a:lnTo>
                <a:lnTo>
                  <a:pt x="1183" y="371"/>
                </a:lnTo>
                <a:lnTo>
                  <a:pt x="1187" y="397"/>
                </a:lnTo>
                <a:lnTo>
                  <a:pt x="1189" y="422"/>
                </a:lnTo>
                <a:lnTo>
                  <a:pt x="1190" y="450"/>
                </a:lnTo>
                <a:lnTo>
                  <a:pt x="1190" y="450"/>
                </a:lnTo>
                <a:lnTo>
                  <a:pt x="1189" y="474"/>
                </a:lnTo>
                <a:lnTo>
                  <a:pt x="1187" y="496"/>
                </a:lnTo>
                <a:lnTo>
                  <a:pt x="1183" y="518"/>
                </a:lnTo>
                <a:lnTo>
                  <a:pt x="1178" y="541"/>
                </a:lnTo>
                <a:lnTo>
                  <a:pt x="1170" y="563"/>
                </a:lnTo>
                <a:lnTo>
                  <a:pt x="1161" y="585"/>
                </a:lnTo>
                <a:lnTo>
                  <a:pt x="1150" y="605"/>
                </a:lnTo>
                <a:lnTo>
                  <a:pt x="1139" y="627"/>
                </a:lnTo>
                <a:lnTo>
                  <a:pt x="1139" y="627"/>
                </a:lnTo>
                <a:lnTo>
                  <a:pt x="1125" y="649"/>
                </a:lnTo>
                <a:lnTo>
                  <a:pt x="1108" y="673"/>
                </a:lnTo>
                <a:lnTo>
                  <a:pt x="1086" y="697"/>
                </a:lnTo>
                <a:lnTo>
                  <a:pt x="1062" y="722"/>
                </a:lnTo>
                <a:lnTo>
                  <a:pt x="1035" y="748"/>
                </a:lnTo>
                <a:lnTo>
                  <a:pt x="1004" y="775"/>
                </a:lnTo>
                <a:lnTo>
                  <a:pt x="969" y="805"/>
                </a:lnTo>
                <a:lnTo>
                  <a:pt x="933" y="836"/>
                </a:lnTo>
                <a:lnTo>
                  <a:pt x="933" y="836"/>
                </a:lnTo>
                <a:lnTo>
                  <a:pt x="883" y="876"/>
                </a:lnTo>
                <a:lnTo>
                  <a:pt x="843" y="913"/>
                </a:lnTo>
                <a:lnTo>
                  <a:pt x="828" y="929"/>
                </a:lnTo>
                <a:lnTo>
                  <a:pt x="814" y="945"/>
                </a:lnTo>
                <a:lnTo>
                  <a:pt x="803" y="960"/>
                </a:lnTo>
                <a:lnTo>
                  <a:pt x="795" y="973"/>
                </a:lnTo>
                <a:lnTo>
                  <a:pt x="795" y="973"/>
                </a:lnTo>
                <a:lnTo>
                  <a:pt x="788" y="988"/>
                </a:lnTo>
                <a:lnTo>
                  <a:pt x="783" y="1002"/>
                </a:lnTo>
                <a:lnTo>
                  <a:pt x="777" y="1017"/>
                </a:lnTo>
                <a:lnTo>
                  <a:pt x="773" y="1033"/>
                </a:lnTo>
                <a:lnTo>
                  <a:pt x="768" y="1070"/>
                </a:lnTo>
                <a:lnTo>
                  <a:pt x="766" y="1110"/>
                </a:lnTo>
                <a:lnTo>
                  <a:pt x="766" y="1110"/>
                </a:lnTo>
                <a:close/>
                <a:moveTo>
                  <a:pt x="344" y="1218"/>
                </a:moveTo>
                <a:lnTo>
                  <a:pt x="781" y="1218"/>
                </a:lnTo>
                <a:lnTo>
                  <a:pt x="781" y="1606"/>
                </a:lnTo>
                <a:lnTo>
                  <a:pt x="344" y="1606"/>
                </a:lnTo>
                <a:lnTo>
                  <a:pt x="344" y="1218"/>
                </a:lnTo>
                <a:close/>
              </a:path>
            </a:pathLst>
          </a:custGeom>
          <a:solidFill>
            <a:schemeClr val="accent1">
              <a:lumMod val="50000"/>
            </a:schemeClr>
          </a:solidFill>
          <a:ln w="9525">
            <a:noFill/>
            <a:round/>
            <a:headEnd/>
            <a:tailEnd/>
          </a:ln>
        </p:spPr>
        <p:txBody>
          <a:bodyPr vert="horz" wrap="square" lIns="91416" tIns="45708" rIns="91416" bIns="45708" numCol="1" anchor="t" anchorCtr="0" compatLnSpc="1">
            <a:prstTxWarp prst="textNoShape">
              <a:avLst/>
            </a:prstTxWarp>
          </a:bodyPr>
          <a:lstStyle/>
          <a:p>
            <a:endParaRPr lang="en-US" sz="2399" dirty="0"/>
          </a:p>
        </p:txBody>
      </p:sp>
    </p:spTree>
    <p:extLst>
      <p:ext uri="{BB962C8B-B14F-4D97-AF65-F5344CB8AC3E}">
        <p14:creationId xmlns:p14="http://schemas.microsoft.com/office/powerpoint/2010/main" val="12022210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404664"/>
            <a:ext cx="10157354" cy="924520"/>
          </a:xfrm>
        </p:spPr>
        <p:txBody>
          <a:bodyPr/>
          <a:lstStyle/>
          <a:p>
            <a:pPr algn="ctr"/>
            <a:r>
              <a:rPr lang="fa-IR" dirty="0">
                <a:cs typeface="B Titr" panose="00000700000000000000" pitchFamily="2" charset="-78"/>
              </a:rPr>
              <a:t>اهداف پژوهش </a:t>
            </a:r>
            <a:endParaRPr lang="en-US" dirty="0">
              <a:cs typeface="B Titr" panose="00000700000000000000" pitchFamily="2" charset="-78"/>
            </a:endParaRPr>
          </a:p>
        </p:txBody>
      </p:sp>
      <p:sp>
        <p:nvSpPr>
          <p:cNvPr id="3" name="Content Placeholder 2"/>
          <p:cNvSpPr>
            <a:spLocks noGrp="1"/>
          </p:cNvSpPr>
          <p:nvPr>
            <p:ph idx="1"/>
          </p:nvPr>
        </p:nvSpPr>
        <p:spPr>
          <a:xfrm>
            <a:off x="765820" y="1701800"/>
            <a:ext cx="10508843" cy="2375272"/>
          </a:xfrm>
        </p:spPr>
        <p:txBody>
          <a:bodyPr>
            <a:normAutofit lnSpcReduction="10000"/>
          </a:bodyPr>
          <a:lstStyle/>
          <a:p>
            <a:pPr marL="0" indent="0" algn="justLow" rtl="1">
              <a:lnSpc>
                <a:spcPct val="160000"/>
              </a:lnSpc>
              <a:buNone/>
            </a:pPr>
            <a:r>
              <a:rPr lang="fa-IR" dirty="0"/>
              <a:t>پس از تنظیم عنوان و شروع مطالعه، محقق باید هدف انجام تحقیق را </a:t>
            </a:r>
            <a:r>
              <a:rPr lang="fa-IR" dirty="0" smtClean="0"/>
              <a:t>کاملاً </a:t>
            </a:r>
            <a:r>
              <a:rPr lang="fa-IR" dirty="0"/>
              <a:t>روشن کند. بدون داشتن اهداف مشخص و معین، روش کار نیز نامشخص خواهد بود. </a:t>
            </a:r>
            <a:r>
              <a:rPr lang="fa-IR" dirty="0" smtClean="0"/>
              <a:t>نوشتن اهداف به محقق کمک می کند تا از همان ابتدا بداند که در پایان مطالعه به چه نتایجی می خواهد برسد. اهداف </a:t>
            </a:r>
            <a:r>
              <a:rPr lang="fa-IR" dirty="0"/>
              <a:t>به سه بخش تقسیم می </a:t>
            </a:r>
            <a:r>
              <a:rPr lang="fa-IR" dirty="0" smtClean="0"/>
              <a:t>شوند: </a:t>
            </a:r>
          </a:p>
        </p:txBody>
      </p:sp>
      <p:sp>
        <p:nvSpPr>
          <p:cNvPr id="4" name="TextBox 3"/>
          <p:cNvSpPr txBox="1"/>
          <p:nvPr/>
        </p:nvSpPr>
        <p:spPr>
          <a:xfrm>
            <a:off x="1197868" y="4005064"/>
            <a:ext cx="6120680" cy="2659190"/>
          </a:xfrm>
          <a:prstGeom prst="rect">
            <a:avLst/>
          </a:prstGeom>
          <a:noFill/>
        </p:spPr>
        <p:txBody>
          <a:bodyPr wrap="square" rtlCol="0">
            <a:spAutoFit/>
          </a:bodyPr>
          <a:lstStyle/>
          <a:p>
            <a:pPr marL="457200" indent="-457200" algn="r" rtl="1">
              <a:lnSpc>
                <a:spcPct val="200000"/>
              </a:lnSpc>
              <a:buClr>
                <a:schemeClr val="accent2">
                  <a:lumMod val="50000"/>
                </a:schemeClr>
              </a:buClr>
              <a:buFont typeface="+mj-lt"/>
              <a:buAutoNum type="arabicPeriod"/>
            </a:pPr>
            <a:r>
              <a:rPr lang="fa-IR" dirty="0">
                <a:cs typeface="B Titr" panose="00000700000000000000" pitchFamily="2" charset="-78"/>
              </a:rPr>
              <a:t>هدف اصلی (</a:t>
            </a:r>
            <a:r>
              <a:rPr lang="en-US" b="1" dirty="0">
                <a:latin typeface="Times New Roman" panose="02020603050405020304" pitchFamily="18" charset="0"/>
                <a:cs typeface="Times New Roman" panose="02020603050405020304" pitchFamily="18" charset="0"/>
              </a:rPr>
              <a:t>Main Objective</a:t>
            </a:r>
            <a:r>
              <a:rPr lang="fa-IR" dirty="0">
                <a:cs typeface="B Titr" panose="00000700000000000000" pitchFamily="2" charset="-78"/>
              </a:rPr>
              <a:t>)</a:t>
            </a:r>
          </a:p>
          <a:p>
            <a:pPr marL="457200" indent="-457200" algn="r" rtl="1">
              <a:lnSpc>
                <a:spcPct val="200000"/>
              </a:lnSpc>
              <a:buClr>
                <a:schemeClr val="accent2">
                  <a:lumMod val="50000"/>
                </a:schemeClr>
              </a:buClr>
              <a:buFont typeface="+mj-lt"/>
              <a:buAutoNum type="arabicPeriod"/>
            </a:pPr>
            <a:r>
              <a:rPr lang="fa-IR" dirty="0">
                <a:cs typeface="B Titr" panose="00000700000000000000" pitchFamily="2" charset="-78"/>
              </a:rPr>
              <a:t>اهداف اختصاصی (</a:t>
            </a:r>
            <a:r>
              <a:rPr lang="en-US" b="1" dirty="0">
                <a:latin typeface="Times New Roman" panose="02020603050405020304" pitchFamily="18" charset="0"/>
                <a:cs typeface="Times New Roman" panose="02020603050405020304" pitchFamily="18" charset="0"/>
              </a:rPr>
              <a:t>Specific Objectives</a:t>
            </a:r>
            <a:r>
              <a:rPr lang="fa-IR" dirty="0">
                <a:cs typeface="B Titr" panose="00000700000000000000" pitchFamily="2" charset="-78"/>
              </a:rPr>
              <a:t>)</a:t>
            </a:r>
          </a:p>
          <a:p>
            <a:pPr marL="457200" indent="-457200" algn="r" rtl="1">
              <a:lnSpc>
                <a:spcPct val="200000"/>
              </a:lnSpc>
              <a:buClr>
                <a:schemeClr val="accent2">
                  <a:lumMod val="50000"/>
                </a:schemeClr>
              </a:buClr>
              <a:buFont typeface="+mj-lt"/>
              <a:buAutoNum type="arabicPeriod"/>
            </a:pPr>
            <a:r>
              <a:rPr lang="fa-IR" dirty="0">
                <a:cs typeface="B Titr" panose="00000700000000000000" pitchFamily="2" charset="-78"/>
              </a:rPr>
              <a:t>اهداف کاربردی (</a:t>
            </a:r>
            <a:r>
              <a:rPr lang="en-US" b="1" dirty="0">
                <a:latin typeface="Times New Roman" panose="02020603050405020304" pitchFamily="18" charset="0"/>
                <a:cs typeface="Times New Roman" panose="02020603050405020304" pitchFamily="18" charset="0"/>
              </a:rPr>
              <a:t>Applicable Objectives</a:t>
            </a:r>
            <a:r>
              <a:rPr lang="fa-IR" dirty="0">
                <a:cs typeface="B Titr" panose="00000700000000000000" pitchFamily="2" charset="-78"/>
              </a:rPr>
              <a:t>)</a:t>
            </a:r>
            <a:endParaRPr lang="en-US" dirty="0">
              <a:cs typeface="B Titr" panose="00000700000000000000" pitchFamily="2" charset="-78"/>
            </a:endParaRPr>
          </a:p>
          <a:p>
            <a:pPr>
              <a:lnSpc>
                <a:spcPct val="95000"/>
              </a:lnSpc>
            </a:pPr>
            <a:endParaRPr lang="en-US" dirty="0"/>
          </a:p>
        </p:txBody>
      </p:sp>
      <p:cxnSp>
        <p:nvCxnSpPr>
          <p:cNvPr id="5" name="Straight Connector 4"/>
          <p:cNvCxnSpPr/>
          <p:nvPr/>
        </p:nvCxnSpPr>
        <p:spPr>
          <a:xfrm>
            <a:off x="2277988" y="1556792"/>
            <a:ext cx="820891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spTree>
    <p:extLst>
      <p:ext uri="{BB962C8B-B14F-4D97-AF65-F5344CB8AC3E}">
        <p14:creationId xmlns:p14="http://schemas.microsoft.com/office/powerpoint/2010/main" val="93588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Titr" panose="00000700000000000000" pitchFamily="2" charset="-78"/>
              </a:rPr>
              <a:t>اهداف پژوهش </a:t>
            </a:r>
            <a:endParaRPr lang="en-US" dirty="0"/>
          </a:p>
        </p:txBody>
      </p:sp>
      <p:sp>
        <p:nvSpPr>
          <p:cNvPr id="3" name="Content Placeholder 2"/>
          <p:cNvSpPr>
            <a:spLocks noGrp="1"/>
          </p:cNvSpPr>
          <p:nvPr>
            <p:ph idx="1"/>
          </p:nvPr>
        </p:nvSpPr>
        <p:spPr>
          <a:xfrm>
            <a:off x="837828" y="1773808"/>
            <a:ext cx="10436835" cy="4823544"/>
          </a:xfrm>
        </p:spPr>
        <p:txBody>
          <a:bodyPr/>
          <a:lstStyle/>
          <a:p>
            <a:pPr marL="0" indent="0" algn="justLow" rtl="1">
              <a:buNone/>
            </a:pPr>
            <a:r>
              <a:rPr lang="fa-IR" dirty="0" smtClean="0">
                <a:solidFill>
                  <a:schemeClr val="accent2">
                    <a:lumMod val="75000"/>
                  </a:schemeClr>
                </a:solidFill>
              </a:rPr>
              <a:t>هدف اصلی (کلی): </a:t>
            </a:r>
            <a:r>
              <a:rPr lang="fa-IR" dirty="0"/>
              <a:t>هدفی که در نهایت محقق می خواهد به آن ها دست </a:t>
            </a:r>
            <a:r>
              <a:rPr lang="fa-IR" dirty="0" smtClean="0"/>
              <a:t>یابد که معمولاً </a:t>
            </a:r>
            <a:r>
              <a:rPr lang="fa-IR" dirty="0"/>
              <a:t>همان عنوان تحقیق است فقط ممکن است از افعال عملی تر استفاده </a:t>
            </a:r>
            <a:r>
              <a:rPr lang="fa-IR" dirty="0" smtClean="0"/>
              <a:t>شود (افعالی </a:t>
            </a:r>
            <a:r>
              <a:rPr lang="fa-IR" dirty="0"/>
              <a:t>مثل تعیین کردن، مقایسه نمودن، اثبات کردن، محاسبه کردن، توصیف کردن، شناسایی کردن، شرح دادن، برقرار نمودن و باید از به کاربردن افعال مبهم و فاقد عمل مثل اذعان کردن، فهمیدن، مطالعه نمودن پرهیز </a:t>
            </a:r>
            <a:r>
              <a:rPr lang="fa-IR" dirty="0" smtClean="0"/>
              <a:t>نمود). </a:t>
            </a:r>
          </a:p>
          <a:p>
            <a:pPr marL="0" indent="0" algn="justLow" rtl="1">
              <a:buNone/>
            </a:pPr>
            <a:r>
              <a:rPr lang="fa-IR" dirty="0" smtClean="0">
                <a:solidFill>
                  <a:schemeClr val="accent2">
                    <a:lumMod val="75000"/>
                  </a:schemeClr>
                </a:solidFill>
              </a:rPr>
              <a:t>اهداف </a:t>
            </a:r>
            <a:r>
              <a:rPr lang="fa-IR" dirty="0">
                <a:solidFill>
                  <a:schemeClr val="accent2">
                    <a:lumMod val="75000"/>
                  </a:schemeClr>
                </a:solidFill>
              </a:rPr>
              <a:t>اختصاصی </a:t>
            </a:r>
            <a:r>
              <a:rPr lang="fa-IR" dirty="0" smtClean="0">
                <a:solidFill>
                  <a:schemeClr val="accent2">
                    <a:lumMod val="75000"/>
                  </a:schemeClr>
                </a:solidFill>
              </a:rPr>
              <a:t>(ویژه): </a:t>
            </a:r>
            <a:r>
              <a:rPr lang="fa-IR" dirty="0"/>
              <a:t>عبارتست از گام هایی که بایستی برای رسیدن به هدف اصلی برداشته شوند. در حقیقت اهداف اختصاصی </a:t>
            </a:r>
            <a:r>
              <a:rPr lang="fa-IR" dirty="0" smtClean="0"/>
              <a:t>شکستن </a:t>
            </a:r>
            <a:r>
              <a:rPr lang="fa-IR" dirty="0"/>
              <a:t>هدف کلی به اجزای کوچکتر است که از نظر منطقی بهم پیوسته اند. اهداف اختصاصی ابعاد گوناگون </a:t>
            </a:r>
            <a:r>
              <a:rPr lang="fa-IR" dirty="0" smtClean="0"/>
              <a:t>مسئله </a:t>
            </a:r>
            <a:r>
              <a:rPr lang="fa-IR" dirty="0"/>
              <a:t>را مطابق با بیان </a:t>
            </a:r>
            <a:r>
              <a:rPr lang="fa-IR" dirty="0" smtClean="0"/>
              <a:t>مسئله </a:t>
            </a:r>
            <a:r>
              <a:rPr lang="fa-IR" dirty="0"/>
              <a:t>پوشش می دهند. </a:t>
            </a:r>
            <a:endParaRPr lang="fa-IR" dirty="0" smtClean="0"/>
          </a:p>
          <a:p>
            <a:pPr marL="0" indent="0" algn="justLow" rtl="1">
              <a:buNone/>
            </a:pPr>
            <a:r>
              <a:rPr lang="fa-IR" dirty="0" smtClean="0">
                <a:solidFill>
                  <a:schemeClr val="accent2">
                    <a:lumMod val="75000"/>
                  </a:schemeClr>
                </a:solidFill>
              </a:rPr>
              <a:t>اهداف کاربردی: </a:t>
            </a:r>
            <a:r>
              <a:rPr lang="fa-IR" dirty="0"/>
              <a:t>فایده انجام پژوهش </a:t>
            </a:r>
            <a:r>
              <a:rPr lang="fa-IR" dirty="0" smtClean="0"/>
              <a:t>مورد نظر </a:t>
            </a:r>
            <a:r>
              <a:rPr lang="fa-IR" dirty="0"/>
              <a:t>را نشان می دهد.</a:t>
            </a:r>
            <a:endParaRPr lang="en-US" dirty="0"/>
          </a:p>
        </p:txBody>
      </p:sp>
      <p:cxnSp>
        <p:nvCxnSpPr>
          <p:cNvPr id="4" name="Straight Connector 3"/>
          <p:cNvCxnSpPr/>
          <p:nvPr/>
        </p:nvCxnSpPr>
        <p:spPr>
          <a:xfrm>
            <a:off x="2277988" y="1556792"/>
            <a:ext cx="820891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spTree>
    <p:extLst>
      <p:ext uri="{BB962C8B-B14F-4D97-AF65-F5344CB8AC3E}">
        <p14:creationId xmlns:p14="http://schemas.microsoft.com/office/powerpoint/2010/main" val="295415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3553" cy="6858000"/>
          </a:xfrm>
          <a:prstGeom prst="rect">
            <a:avLst/>
          </a:prstGeom>
        </p:spPr>
      </p:pic>
      <p:sp>
        <p:nvSpPr>
          <p:cNvPr id="4" name="TextBox 3"/>
          <p:cNvSpPr txBox="1"/>
          <p:nvPr/>
        </p:nvSpPr>
        <p:spPr>
          <a:xfrm>
            <a:off x="64372" y="2060848"/>
            <a:ext cx="6030040" cy="3097771"/>
          </a:xfrm>
          <a:prstGeom prst="rect">
            <a:avLst/>
          </a:prstGeom>
          <a:noFill/>
        </p:spPr>
        <p:txBody>
          <a:bodyPr wrap="square" rtlCol="0">
            <a:spAutoFit/>
          </a:bodyPr>
          <a:lstStyle/>
          <a:p>
            <a:pPr marL="342900" indent="-342900" algn="justLow" rtl="1">
              <a:lnSpc>
                <a:spcPct val="150000"/>
              </a:lnSpc>
              <a:buClr>
                <a:schemeClr val="accent2">
                  <a:lumMod val="50000"/>
                </a:schemeClr>
              </a:buClr>
              <a:buFont typeface="Wingdings" panose="05000000000000000000" pitchFamily="2" charset="2"/>
              <a:buChar char="§"/>
            </a:pPr>
            <a:r>
              <a:rPr lang="fa-IR" sz="2300" dirty="0"/>
              <a:t>در راستای عنوان تحقیق باشند.</a:t>
            </a:r>
          </a:p>
          <a:p>
            <a:pPr marL="342900" indent="-342900" algn="justLow" rtl="1">
              <a:lnSpc>
                <a:spcPct val="150000"/>
              </a:lnSpc>
              <a:buClr>
                <a:schemeClr val="accent2">
                  <a:lumMod val="50000"/>
                </a:schemeClr>
              </a:buClr>
              <a:buFont typeface="Wingdings" panose="05000000000000000000" pitchFamily="2" charset="2"/>
              <a:buChar char="§"/>
            </a:pPr>
            <a:r>
              <a:rPr lang="fa-IR" sz="2300" dirty="0"/>
              <a:t>واقع بینانه و قابل دسترسی باشند.</a:t>
            </a:r>
          </a:p>
          <a:p>
            <a:pPr marL="342900" indent="-342900" algn="justLow" rtl="1">
              <a:lnSpc>
                <a:spcPct val="150000"/>
              </a:lnSpc>
              <a:buClr>
                <a:schemeClr val="accent2">
                  <a:lumMod val="50000"/>
                </a:schemeClr>
              </a:buClr>
              <a:buFont typeface="Wingdings" panose="05000000000000000000" pitchFamily="2" charset="2"/>
              <a:buChar char="§"/>
            </a:pPr>
            <a:r>
              <a:rPr lang="fa-IR" sz="2300" dirty="0"/>
              <a:t>قابل اندازه‌گیری باشند.</a:t>
            </a:r>
          </a:p>
          <a:p>
            <a:pPr marL="342900" indent="-342900" algn="justLow" rtl="1">
              <a:lnSpc>
                <a:spcPct val="150000"/>
              </a:lnSpc>
              <a:buClr>
                <a:schemeClr val="accent2">
                  <a:lumMod val="50000"/>
                </a:schemeClr>
              </a:buClr>
              <a:buFont typeface="Wingdings" panose="05000000000000000000" pitchFamily="2" charset="2"/>
              <a:buChar char="§"/>
            </a:pPr>
            <a:r>
              <a:rPr lang="fa-IR" sz="2300" dirty="0"/>
              <a:t>به صورت عبارات روشن، واضح و کامل </a:t>
            </a:r>
            <a:r>
              <a:rPr lang="fa-IR" sz="2300" dirty="0" smtClean="0"/>
              <a:t>باشند</a:t>
            </a:r>
            <a:r>
              <a:rPr lang="fa-IR" sz="2300" dirty="0"/>
              <a:t>.</a:t>
            </a:r>
          </a:p>
          <a:p>
            <a:pPr marL="342900" indent="-342900" algn="justLow" rtl="1">
              <a:lnSpc>
                <a:spcPct val="150000"/>
              </a:lnSpc>
              <a:buClr>
                <a:schemeClr val="accent2">
                  <a:lumMod val="50000"/>
                </a:schemeClr>
              </a:buClr>
              <a:buFont typeface="Wingdings" panose="05000000000000000000" pitchFamily="2" charset="2"/>
              <a:buChar char="§"/>
            </a:pPr>
            <a:r>
              <a:rPr lang="fa-IR" sz="2300" dirty="0"/>
              <a:t>به زبان علمی بیان شده باشند.</a:t>
            </a:r>
            <a:endParaRPr lang="en-US" sz="2300" dirty="0"/>
          </a:p>
          <a:p>
            <a:pPr>
              <a:lnSpc>
                <a:spcPct val="95000"/>
              </a:lnSpc>
            </a:pPr>
            <a:endParaRPr lang="en-US" dirty="0"/>
          </a:p>
        </p:txBody>
      </p:sp>
      <p:sp>
        <p:nvSpPr>
          <p:cNvPr id="5" name="TextBox 4"/>
          <p:cNvSpPr txBox="1"/>
          <p:nvPr/>
        </p:nvSpPr>
        <p:spPr>
          <a:xfrm>
            <a:off x="4150196" y="548680"/>
            <a:ext cx="4536504" cy="744050"/>
          </a:xfrm>
          <a:prstGeom prst="rect">
            <a:avLst/>
          </a:prstGeom>
          <a:noFill/>
        </p:spPr>
        <p:txBody>
          <a:bodyPr wrap="square" rtlCol="0">
            <a:spAutoFit/>
          </a:bodyPr>
          <a:lstStyle/>
          <a:p>
            <a:pPr algn="r" rtl="1">
              <a:lnSpc>
                <a:spcPct val="95000"/>
              </a:lnSpc>
            </a:pPr>
            <a:r>
              <a:rPr lang="fa-IR" sz="4400" dirty="0" smtClean="0">
                <a:solidFill>
                  <a:schemeClr val="accent2">
                    <a:lumMod val="75000"/>
                  </a:schemeClr>
                </a:solidFill>
                <a:cs typeface="B Titr" panose="00000700000000000000" pitchFamily="2" charset="-78"/>
              </a:rPr>
              <a:t>اهداف مطالعه باید ...</a:t>
            </a:r>
            <a:endParaRPr lang="en-US" sz="4400" dirty="0">
              <a:solidFill>
                <a:schemeClr val="accent2">
                  <a:lumMod val="75000"/>
                </a:schemeClr>
              </a:solidFill>
              <a:cs typeface="B Titr" panose="00000700000000000000"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spTree>
    <p:extLst>
      <p:ext uri="{BB962C8B-B14F-4D97-AF65-F5344CB8AC3E}">
        <p14:creationId xmlns:p14="http://schemas.microsoft.com/office/powerpoint/2010/main" val="93480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Titr" panose="00000700000000000000" pitchFamily="2" charset="-78"/>
              </a:rPr>
              <a:t>سؤالات </a:t>
            </a:r>
            <a:r>
              <a:rPr lang="fa-IR" dirty="0">
                <a:cs typeface="B Titr" panose="00000700000000000000" pitchFamily="2" charset="-78"/>
              </a:rPr>
              <a:t>یا فرضیات </a:t>
            </a:r>
            <a:r>
              <a:rPr lang="fa-IR" dirty="0" smtClean="0">
                <a:cs typeface="B Titr" panose="00000700000000000000" pitchFamily="2" charset="-78"/>
              </a:rPr>
              <a:t>پژوهش</a:t>
            </a:r>
            <a:endParaRPr lang="en-US" dirty="0">
              <a:cs typeface="B Titr" panose="00000700000000000000" pitchFamily="2" charset="-78"/>
            </a:endParaRPr>
          </a:p>
        </p:txBody>
      </p:sp>
      <p:sp>
        <p:nvSpPr>
          <p:cNvPr id="3" name="Content Placeholder 2"/>
          <p:cNvSpPr>
            <a:spLocks noGrp="1"/>
          </p:cNvSpPr>
          <p:nvPr>
            <p:ph idx="1"/>
          </p:nvPr>
        </p:nvSpPr>
        <p:spPr>
          <a:xfrm>
            <a:off x="261764" y="1838920"/>
            <a:ext cx="11593287" cy="4470400"/>
          </a:xfrm>
        </p:spPr>
        <p:txBody>
          <a:bodyPr/>
          <a:lstStyle/>
          <a:p>
            <a:pPr marL="0" indent="0" algn="justLow" rtl="1">
              <a:buNone/>
            </a:pPr>
            <a:r>
              <a:rPr lang="fa-IR" dirty="0"/>
              <a:t>پس از نوشتن اهداف، براساس اهداف فرعی و نوع مطالعه به تنظیم </a:t>
            </a:r>
            <a:r>
              <a:rPr lang="fa-IR" dirty="0" smtClean="0"/>
              <a:t>سؤالات </a:t>
            </a:r>
            <a:r>
              <a:rPr lang="fa-IR" dirty="0"/>
              <a:t>یا فرضیات می پردازیم. </a:t>
            </a:r>
            <a:endParaRPr lang="fa-IR" dirty="0" smtClean="0"/>
          </a:p>
          <a:p>
            <a:pPr marL="0" indent="0" algn="justLow" rtl="1">
              <a:buNone/>
            </a:pPr>
            <a:r>
              <a:rPr lang="fa-IR" u="sng" dirty="0" smtClean="0">
                <a:solidFill>
                  <a:schemeClr val="accent2">
                    <a:lumMod val="50000"/>
                  </a:schemeClr>
                </a:solidFill>
              </a:rPr>
              <a:t>سؤالات پژوهش:</a:t>
            </a:r>
            <a:r>
              <a:rPr lang="fa-IR" dirty="0" smtClean="0">
                <a:solidFill>
                  <a:schemeClr val="accent2">
                    <a:lumMod val="50000"/>
                  </a:schemeClr>
                </a:solidFill>
              </a:rPr>
              <a:t> </a:t>
            </a:r>
            <a:r>
              <a:rPr lang="fa-IR" dirty="0"/>
              <a:t>هنگامی مطرح می شود که مطالعه </a:t>
            </a:r>
            <a:r>
              <a:rPr lang="fa-IR" dirty="0" smtClean="0"/>
              <a:t>ماهیتاً </a:t>
            </a:r>
            <a:r>
              <a:rPr lang="fa-IR" dirty="0"/>
              <a:t>از نوع مطالعه توصیفی باشد یعنی بخواهیم به </a:t>
            </a:r>
            <a:r>
              <a:rPr lang="fa-IR" dirty="0" smtClean="0"/>
              <a:t>سؤالاتی </a:t>
            </a:r>
            <a:r>
              <a:rPr lang="fa-IR" dirty="0"/>
              <a:t>پاسخ دهیم، که در این صورت همان اهداف فرعی </a:t>
            </a:r>
            <a:r>
              <a:rPr lang="fa-IR" dirty="0" smtClean="0"/>
              <a:t>به صورت </a:t>
            </a:r>
            <a:r>
              <a:rPr lang="fa-IR" dirty="0"/>
              <a:t>جمله </a:t>
            </a:r>
            <a:r>
              <a:rPr lang="fa-IR" dirty="0" smtClean="0"/>
              <a:t>استفهامی </a:t>
            </a:r>
            <a:r>
              <a:rPr lang="fa-IR" dirty="0"/>
              <a:t>بیان می شوند. </a:t>
            </a:r>
            <a:endParaRPr lang="fa-IR" dirty="0" smtClean="0"/>
          </a:p>
          <a:p>
            <a:pPr marL="0" indent="0" algn="justLow" rtl="1">
              <a:buNone/>
            </a:pPr>
            <a:r>
              <a:rPr lang="fa-IR" u="sng" dirty="0" smtClean="0">
                <a:solidFill>
                  <a:schemeClr val="accent2">
                    <a:lumMod val="50000"/>
                  </a:schemeClr>
                </a:solidFill>
              </a:rPr>
              <a:t>فرضیات پژوهش:</a:t>
            </a:r>
            <a:r>
              <a:rPr lang="fa-IR" dirty="0" smtClean="0">
                <a:solidFill>
                  <a:schemeClr val="accent2">
                    <a:lumMod val="50000"/>
                  </a:schemeClr>
                </a:solidFill>
              </a:rPr>
              <a:t> </a:t>
            </a:r>
            <a:r>
              <a:rPr lang="fa-IR" dirty="0"/>
              <a:t>هنگامی مطرح می شود که مطالعه، </a:t>
            </a:r>
            <a:r>
              <a:rPr lang="fa-IR" dirty="0" smtClean="0"/>
              <a:t>ماهیتاً </a:t>
            </a:r>
            <a:r>
              <a:rPr lang="fa-IR" dirty="0"/>
              <a:t>از نوع تحلیلی است و ما قصد داریم براساس دانسته های خود </a:t>
            </a:r>
            <a:r>
              <a:rPr lang="fa-IR" dirty="0" smtClean="0"/>
              <a:t>(که </a:t>
            </a:r>
            <a:r>
              <a:rPr lang="fa-IR" dirty="0"/>
              <a:t>ممکن است بصورت تجربی، عملی، مطالعه یا مشاهده کسب شده </a:t>
            </a:r>
            <a:r>
              <a:rPr lang="fa-IR" dirty="0" smtClean="0"/>
              <a:t>باشند) </a:t>
            </a:r>
            <a:r>
              <a:rPr lang="fa-IR" dirty="0"/>
              <a:t>یک ادعا کنیم یا یک حکم صادر کنیم. در این صورت همان اهداف فرعی به صورت جمله های خبری </a:t>
            </a:r>
            <a:r>
              <a:rPr lang="fa-IR" dirty="0" smtClean="0"/>
              <a:t>به صورت </a:t>
            </a:r>
            <a:r>
              <a:rPr lang="fa-IR" u="sng" dirty="0" smtClean="0">
                <a:solidFill>
                  <a:schemeClr val="accent2">
                    <a:lumMod val="50000"/>
                  </a:schemeClr>
                </a:solidFill>
              </a:rPr>
              <a:t>فرض صفر</a:t>
            </a:r>
            <a:r>
              <a:rPr lang="fa-IR" dirty="0" smtClean="0">
                <a:solidFill>
                  <a:schemeClr val="accent2">
                    <a:lumMod val="50000"/>
                  </a:schemeClr>
                </a:solidFill>
              </a:rPr>
              <a:t> (ارتباط ندارد) </a:t>
            </a:r>
            <a:r>
              <a:rPr lang="fa-IR" dirty="0" smtClean="0"/>
              <a:t>بیان </a:t>
            </a:r>
            <a:r>
              <a:rPr lang="fa-IR" dirty="0"/>
              <a:t>می شوند.</a:t>
            </a:r>
            <a:endParaRPr lang="en-US" dirty="0"/>
          </a:p>
        </p:txBody>
      </p:sp>
      <p:cxnSp>
        <p:nvCxnSpPr>
          <p:cNvPr id="4" name="Straight Connector 3"/>
          <p:cNvCxnSpPr/>
          <p:nvPr/>
        </p:nvCxnSpPr>
        <p:spPr>
          <a:xfrm>
            <a:off x="2277988" y="1556792"/>
            <a:ext cx="820891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spTree>
    <p:extLst>
      <p:ext uri="{BB962C8B-B14F-4D97-AF65-F5344CB8AC3E}">
        <p14:creationId xmlns:p14="http://schemas.microsoft.com/office/powerpoint/2010/main" val="42609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نکاتی در نوشتن اهداف و فرضیات</a:t>
            </a:r>
            <a:endParaRPr lang="en-US" dirty="0">
              <a:cs typeface="B Titr" panose="00000700000000000000" pitchFamily="2" charset="-78"/>
            </a:endParaRPr>
          </a:p>
        </p:txBody>
      </p:sp>
      <p:sp>
        <p:nvSpPr>
          <p:cNvPr id="3" name="Content Placeholder 2"/>
          <p:cNvSpPr>
            <a:spLocks noGrp="1"/>
          </p:cNvSpPr>
          <p:nvPr>
            <p:ph idx="1"/>
          </p:nvPr>
        </p:nvSpPr>
        <p:spPr>
          <a:xfrm>
            <a:off x="1117309" y="2126952"/>
            <a:ext cx="10157354" cy="4470400"/>
          </a:xfrm>
        </p:spPr>
        <p:txBody>
          <a:bodyPr/>
          <a:lstStyle/>
          <a:p>
            <a:pPr algn="r" rtl="1">
              <a:buClr>
                <a:schemeClr val="accent2">
                  <a:lumMod val="50000"/>
                </a:schemeClr>
              </a:buClr>
              <a:buFont typeface="Wingdings" panose="05000000000000000000" pitchFamily="2" charset="2"/>
              <a:buChar char="q"/>
            </a:pPr>
            <a:r>
              <a:rPr lang="fa-IR" dirty="0"/>
              <a:t>اهداف با فرضیات و </a:t>
            </a:r>
            <a:r>
              <a:rPr lang="fa-IR" dirty="0" smtClean="0"/>
              <a:t>سؤالات </a:t>
            </a:r>
            <a:r>
              <a:rPr lang="fa-IR" dirty="0"/>
              <a:t>تحقیق همپوشانی داشته </a:t>
            </a:r>
            <a:r>
              <a:rPr lang="fa-IR" dirty="0" smtClean="0"/>
              <a:t>باشند. </a:t>
            </a:r>
          </a:p>
          <a:p>
            <a:pPr algn="r" rtl="1">
              <a:buClr>
                <a:schemeClr val="accent2">
                  <a:lumMod val="50000"/>
                </a:schemeClr>
              </a:buClr>
              <a:buFont typeface="Wingdings" panose="05000000000000000000" pitchFamily="2" charset="2"/>
              <a:buChar char="q"/>
            </a:pPr>
            <a:r>
              <a:rPr lang="fa-IR" dirty="0" smtClean="0"/>
              <a:t>اهمیت </a:t>
            </a:r>
            <a:r>
              <a:rPr lang="fa-IR" dirty="0"/>
              <a:t>و قدرت مطالعه به تعداد اهداف آن بستگی </a:t>
            </a:r>
            <a:r>
              <a:rPr lang="fa-IR" dirty="0" smtClean="0"/>
              <a:t>ندارد.</a:t>
            </a:r>
          </a:p>
          <a:p>
            <a:pPr algn="r" rtl="1">
              <a:buClr>
                <a:schemeClr val="accent2">
                  <a:lumMod val="50000"/>
                </a:schemeClr>
              </a:buClr>
              <a:buFont typeface="Wingdings" panose="05000000000000000000" pitchFamily="2" charset="2"/>
              <a:buChar char="q"/>
            </a:pPr>
            <a:r>
              <a:rPr lang="fa-IR" dirty="0"/>
              <a:t>هدف </a:t>
            </a:r>
            <a:r>
              <a:rPr lang="fa-IR" dirty="0" smtClean="0"/>
              <a:t>کاربردی با </a:t>
            </a:r>
            <a:r>
              <a:rPr lang="fa-IR" dirty="0"/>
              <a:t>هدف </a:t>
            </a:r>
            <a:r>
              <a:rPr lang="fa-IR" dirty="0" smtClean="0"/>
              <a:t>اختصاصی جایگزین نشود.</a:t>
            </a:r>
          </a:p>
          <a:p>
            <a:pPr algn="r" rtl="1">
              <a:buClr>
                <a:schemeClr val="accent2">
                  <a:lumMod val="50000"/>
                </a:schemeClr>
              </a:buClr>
              <a:buFont typeface="Wingdings" panose="05000000000000000000" pitchFamily="2" charset="2"/>
              <a:buChar char="q"/>
            </a:pPr>
            <a:r>
              <a:rPr lang="fa-IR" dirty="0"/>
              <a:t>اهداف بیشتر موجب </a:t>
            </a:r>
            <a:r>
              <a:rPr lang="fa-IR" dirty="0" smtClean="0"/>
              <a:t>مشکل‌تر </a:t>
            </a:r>
            <a:r>
              <a:rPr lang="fa-IR" dirty="0"/>
              <a:t>شدن تحقیق خواهد </a:t>
            </a:r>
            <a:r>
              <a:rPr lang="fa-IR" dirty="0" smtClean="0"/>
              <a:t>شد.</a:t>
            </a:r>
          </a:p>
          <a:p>
            <a:pPr algn="r" rtl="1">
              <a:buClr>
                <a:schemeClr val="accent2">
                  <a:lumMod val="50000"/>
                </a:schemeClr>
              </a:buClr>
              <a:buFont typeface="Wingdings" panose="05000000000000000000" pitchFamily="2" charset="2"/>
              <a:buChar char="q"/>
            </a:pPr>
            <a:r>
              <a:rPr lang="fa-IR" dirty="0"/>
              <a:t>تفاوت قائل شدن بین هدف توصیفی و تحلیلی کمی مشکل به نظر </a:t>
            </a:r>
            <a:r>
              <a:rPr lang="fa-IR" dirty="0" smtClean="0"/>
              <a:t>می‌رسد.</a:t>
            </a:r>
          </a:p>
          <a:p>
            <a:pPr marL="0" indent="0" algn="r" rtl="1">
              <a:buNone/>
            </a:pPr>
            <a:r>
              <a:rPr lang="fa-IR" sz="1600" dirty="0" smtClean="0">
                <a:solidFill>
                  <a:schemeClr val="accent2">
                    <a:lumMod val="50000"/>
                  </a:schemeClr>
                </a:solidFill>
              </a:rPr>
              <a:t>                                                                   مثال1 : مقایسه </a:t>
            </a:r>
            <a:r>
              <a:rPr lang="fa-IR" sz="1600" dirty="0">
                <a:solidFill>
                  <a:schemeClr val="accent2">
                    <a:lumMod val="50000"/>
                  </a:schemeClr>
                </a:solidFill>
              </a:rPr>
              <a:t>میزان کالیفرم موجود در آب با استانداردهای </a:t>
            </a:r>
            <a:r>
              <a:rPr lang="fa-IR" sz="1600" dirty="0" smtClean="0">
                <a:solidFill>
                  <a:schemeClr val="accent2">
                    <a:lumMod val="50000"/>
                  </a:schemeClr>
                </a:solidFill>
              </a:rPr>
              <a:t>آن ...</a:t>
            </a:r>
          </a:p>
          <a:p>
            <a:pPr marL="0" indent="0" algn="r" rtl="1">
              <a:buNone/>
            </a:pPr>
            <a:r>
              <a:rPr lang="fa-IR" sz="1600" dirty="0" smtClean="0">
                <a:solidFill>
                  <a:schemeClr val="accent2">
                    <a:lumMod val="50000"/>
                  </a:schemeClr>
                </a:solidFill>
              </a:rPr>
              <a:t>                                                   مثال2: مقایسه </a:t>
            </a:r>
            <a:r>
              <a:rPr lang="fa-IR" sz="1600" dirty="0">
                <a:solidFill>
                  <a:schemeClr val="accent2">
                    <a:lumMod val="50000"/>
                  </a:schemeClr>
                </a:solidFill>
              </a:rPr>
              <a:t>میزان مرگ و میر کودکان در طی ۱۰ سال اخیر در </a:t>
            </a:r>
            <a:r>
              <a:rPr lang="fa-IR" sz="1600" dirty="0" smtClean="0">
                <a:solidFill>
                  <a:schemeClr val="accent2">
                    <a:lumMod val="50000"/>
                  </a:schemeClr>
                </a:solidFill>
              </a:rPr>
              <a:t>شهرستان ...</a:t>
            </a:r>
            <a:endParaRPr lang="en-US" sz="1600" dirty="0">
              <a:solidFill>
                <a:schemeClr val="accent2">
                  <a:lumMod val="50000"/>
                </a:schemeClr>
              </a:solidFill>
            </a:endParaRPr>
          </a:p>
        </p:txBody>
      </p:sp>
      <p:cxnSp>
        <p:nvCxnSpPr>
          <p:cNvPr id="4" name="Straight Connector 3"/>
          <p:cNvCxnSpPr/>
          <p:nvPr/>
        </p:nvCxnSpPr>
        <p:spPr>
          <a:xfrm>
            <a:off x="3286100" y="1556792"/>
            <a:ext cx="820891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spTree>
    <p:extLst>
      <p:ext uri="{BB962C8B-B14F-4D97-AF65-F5344CB8AC3E}">
        <p14:creationId xmlns:p14="http://schemas.microsoft.com/office/powerpoint/2010/main" val="271905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2004" y="341613"/>
            <a:ext cx="6840760" cy="5967707"/>
          </a:xfrm>
          <a:prstGeom prst="rect">
            <a:avLst/>
          </a:prstGeom>
        </p:spPr>
      </p:pic>
    </p:spTree>
    <p:extLst>
      <p:ext uri="{BB962C8B-B14F-4D97-AF65-F5344CB8AC3E}">
        <p14:creationId xmlns:p14="http://schemas.microsoft.com/office/powerpoint/2010/main" val="414971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60742" y="548680"/>
            <a:ext cx="6852228" cy="1517529"/>
          </a:xfrm>
          <a:prstGeom prst="rect">
            <a:avLst/>
          </a:prstGeom>
        </p:spPr>
      </p:pic>
      <p:pic>
        <p:nvPicPr>
          <p:cNvPr id="3" name="Picture 2"/>
          <p:cNvPicPr>
            <a:picLocks noChangeAspect="1"/>
          </p:cNvPicPr>
          <p:nvPr/>
        </p:nvPicPr>
        <p:blipFill>
          <a:blip r:embed="rId3"/>
          <a:stretch>
            <a:fillRect/>
          </a:stretch>
        </p:blipFill>
        <p:spPr>
          <a:xfrm>
            <a:off x="2560742" y="2852936"/>
            <a:ext cx="6852228" cy="3128445"/>
          </a:xfrm>
          <a:prstGeom prst="rect">
            <a:avLst/>
          </a:prstGeom>
        </p:spPr>
      </p:pic>
    </p:spTree>
    <p:extLst>
      <p:ext uri="{BB962C8B-B14F-4D97-AF65-F5344CB8AC3E}">
        <p14:creationId xmlns:p14="http://schemas.microsoft.com/office/powerpoint/2010/main" val="163509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332656"/>
            <a:ext cx="10157354" cy="924520"/>
          </a:xfrm>
        </p:spPr>
        <p:txBody>
          <a:bodyPr/>
          <a:lstStyle/>
          <a:p>
            <a:pPr algn="ctr" rtl="1"/>
            <a:r>
              <a:rPr lang="fa-IR" dirty="0" smtClean="0">
                <a:cs typeface="B Titr" panose="00000700000000000000" pitchFamily="2" charset="-78"/>
              </a:rPr>
              <a:t>تحقیق چیست؟</a:t>
            </a:r>
            <a:endParaRPr lang="en-US" dirty="0">
              <a:cs typeface="B Titr" panose="00000700000000000000" pitchFamily="2" charset="-78"/>
            </a:endParaRPr>
          </a:p>
        </p:txBody>
      </p:sp>
      <p:sp>
        <p:nvSpPr>
          <p:cNvPr id="3" name="Content Placeholder 2"/>
          <p:cNvSpPr>
            <a:spLocks noGrp="1"/>
          </p:cNvSpPr>
          <p:nvPr>
            <p:ph idx="1"/>
          </p:nvPr>
        </p:nvSpPr>
        <p:spPr>
          <a:xfrm>
            <a:off x="549796" y="1910928"/>
            <a:ext cx="10724867" cy="4470400"/>
          </a:xfrm>
        </p:spPr>
        <p:txBody>
          <a:bodyPr>
            <a:normAutofit lnSpcReduction="10000"/>
          </a:bodyPr>
          <a:lstStyle/>
          <a:p>
            <a:pPr marL="0" indent="0" algn="justLow" rtl="1">
              <a:buNone/>
            </a:pPr>
            <a:r>
              <a:rPr lang="fa-IR" u="sng" dirty="0">
                <a:solidFill>
                  <a:schemeClr val="accent2">
                    <a:lumMod val="50000"/>
                  </a:schemeClr>
                </a:solidFill>
                <a:latin typeface="+mj-lt"/>
                <a:ea typeface="+mj-ea"/>
                <a:cs typeface="B Titr" panose="00000700000000000000" pitchFamily="2" charset="-78"/>
              </a:rPr>
              <a:t>تحقیق</a:t>
            </a:r>
            <a:r>
              <a:rPr lang="fa-IR" dirty="0" smtClean="0"/>
              <a:t> </a:t>
            </a:r>
            <a:r>
              <a:rPr lang="fa-IR" dirty="0"/>
              <a:t>عبارتست از جمع آوری </a:t>
            </a:r>
            <a:r>
              <a:rPr lang="fa-IR" dirty="0" smtClean="0"/>
              <a:t>منظم (سیستماتیک) داده </a:t>
            </a:r>
            <a:r>
              <a:rPr lang="fa-IR" dirty="0"/>
              <a:t>ها، تجزیه و تحلیل </a:t>
            </a:r>
            <a:r>
              <a:rPr lang="fa-IR" dirty="0" smtClean="0"/>
              <a:t>آنها </a:t>
            </a:r>
            <a:r>
              <a:rPr lang="fa-IR" dirty="0"/>
              <a:t>و تفسیر نتایج به منظور یافتن پاسخ برای یک </a:t>
            </a:r>
            <a:r>
              <a:rPr lang="fa-IR" dirty="0" smtClean="0"/>
              <a:t>سؤال </a:t>
            </a:r>
            <a:r>
              <a:rPr lang="fa-IR" dirty="0"/>
              <a:t>یا حل یک مشکل</a:t>
            </a:r>
            <a:r>
              <a:rPr lang="fa-IR" dirty="0" smtClean="0"/>
              <a:t>.</a:t>
            </a:r>
            <a:endParaRPr lang="en-US" dirty="0" smtClean="0"/>
          </a:p>
          <a:p>
            <a:pPr marL="0" indent="0" algn="justLow" rtl="1">
              <a:buNone/>
            </a:pPr>
            <a:endParaRPr lang="fa-IR" dirty="0" smtClean="0">
              <a:solidFill>
                <a:schemeClr val="accent2">
                  <a:lumMod val="50000"/>
                </a:schemeClr>
              </a:solidFill>
              <a:latin typeface="+mj-lt"/>
              <a:ea typeface="+mj-ea"/>
              <a:cs typeface="B Titr" panose="00000700000000000000" pitchFamily="2" charset="-78"/>
            </a:endParaRPr>
          </a:p>
          <a:p>
            <a:pPr marL="0" indent="0" algn="justLow" rtl="1">
              <a:buNone/>
            </a:pPr>
            <a:r>
              <a:rPr lang="fa-IR" dirty="0" smtClean="0">
                <a:solidFill>
                  <a:schemeClr val="accent2">
                    <a:lumMod val="50000"/>
                  </a:schemeClr>
                </a:solidFill>
                <a:latin typeface="+mj-lt"/>
                <a:ea typeface="+mj-ea"/>
                <a:cs typeface="B Titr" panose="00000700000000000000" pitchFamily="2" charset="-78"/>
              </a:rPr>
              <a:t>مشخصات </a:t>
            </a:r>
            <a:r>
              <a:rPr lang="fa-IR" dirty="0">
                <a:solidFill>
                  <a:schemeClr val="accent2">
                    <a:lumMod val="50000"/>
                  </a:schemeClr>
                </a:solidFill>
                <a:latin typeface="+mj-lt"/>
                <a:ea typeface="+mj-ea"/>
                <a:cs typeface="B Titr" panose="00000700000000000000" pitchFamily="2" charset="-78"/>
              </a:rPr>
              <a:t>تحقیق: </a:t>
            </a:r>
            <a:endParaRPr lang="en-US" dirty="0">
              <a:solidFill>
                <a:schemeClr val="accent2">
                  <a:lumMod val="50000"/>
                </a:schemeClr>
              </a:solidFill>
              <a:latin typeface="+mj-lt"/>
              <a:ea typeface="+mj-ea"/>
              <a:cs typeface="B Titr" panose="00000700000000000000" pitchFamily="2" charset="-78"/>
            </a:endParaRPr>
          </a:p>
          <a:p>
            <a:pPr algn="justLow" rtl="1">
              <a:buFont typeface="Wingdings" panose="05000000000000000000" pitchFamily="2" charset="2"/>
              <a:buChar char="Ø"/>
            </a:pPr>
            <a:r>
              <a:rPr lang="fa-IR" dirty="0" smtClean="0"/>
              <a:t>لازم است </a:t>
            </a:r>
            <a:r>
              <a:rPr lang="fa-IR" dirty="0"/>
              <a:t>که مشکل یا </a:t>
            </a:r>
            <a:r>
              <a:rPr lang="fa-IR" dirty="0" smtClean="0"/>
              <a:t>مسئله به طور </a:t>
            </a:r>
            <a:r>
              <a:rPr lang="fa-IR" dirty="0"/>
              <a:t>واضح بیان </a:t>
            </a:r>
            <a:r>
              <a:rPr lang="fa-IR" dirty="0" smtClean="0"/>
              <a:t>شود.</a:t>
            </a:r>
            <a:endParaRPr lang="en-US" dirty="0" smtClean="0"/>
          </a:p>
          <a:p>
            <a:pPr algn="justLow" rtl="1">
              <a:buFont typeface="Wingdings" panose="05000000000000000000" pitchFamily="2" charset="2"/>
              <a:buChar char="Ø"/>
            </a:pPr>
            <a:r>
              <a:rPr lang="fa-IR" dirty="0" smtClean="0"/>
              <a:t>به </a:t>
            </a:r>
            <a:r>
              <a:rPr lang="fa-IR" dirty="0"/>
              <a:t>یک طرح نیاز دارد </a:t>
            </a:r>
            <a:r>
              <a:rPr lang="fa-IR" dirty="0" smtClean="0"/>
              <a:t>.</a:t>
            </a:r>
            <a:endParaRPr lang="en-US" dirty="0" smtClean="0"/>
          </a:p>
          <a:p>
            <a:pPr algn="justLow" rtl="1">
              <a:buFont typeface="Wingdings" panose="05000000000000000000" pitchFamily="2" charset="2"/>
              <a:buChar char="Ø"/>
            </a:pPr>
            <a:r>
              <a:rPr lang="fa-IR" dirty="0" smtClean="0"/>
              <a:t>برپایه </a:t>
            </a:r>
            <a:r>
              <a:rPr lang="fa-IR" dirty="0"/>
              <a:t>داده های </a:t>
            </a:r>
            <a:r>
              <a:rPr lang="fa-IR" dirty="0" smtClean="0"/>
              <a:t>موجود و یافته </a:t>
            </a:r>
            <a:r>
              <a:rPr lang="fa-IR" dirty="0"/>
              <a:t>های مثبت و منفی بنا </a:t>
            </a:r>
            <a:r>
              <a:rPr lang="fa-IR" dirty="0" smtClean="0"/>
              <a:t>شود.</a:t>
            </a:r>
            <a:endParaRPr lang="en-US" dirty="0" smtClean="0"/>
          </a:p>
          <a:p>
            <a:pPr algn="justLow" rtl="1">
              <a:buFont typeface="Wingdings" panose="05000000000000000000" pitchFamily="2" charset="2"/>
              <a:buChar char="Ø"/>
            </a:pPr>
            <a:r>
              <a:rPr lang="fa-IR" dirty="0" smtClean="0"/>
              <a:t>داده </a:t>
            </a:r>
            <a:r>
              <a:rPr lang="fa-IR" dirty="0"/>
              <a:t>های جدید برحسب نیاز جمع آوری شده و </a:t>
            </a:r>
            <a:r>
              <a:rPr lang="fa-IR" dirty="0" smtClean="0"/>
              <a:t>به گونه </a:t>
            </a:r>
            <a:r>
              <a:rPr lang="fa-IR" dirty="0"/>
              <a:t>ای </a:t>
            </a:r>
            <a:r>
              <a:rPr lang="fa-IR" dirty="0" smtClean="0"/>
              <a:t>خلاصه</a:t>
            </a:r>
            <a:r>
              <a:rPr lang="fa-IR" dirty="0"/>
              <a:t>، تجزیه و تحلیل و ارائه گردند که </a:t>
            </a:r>
            <a:r>
              <a:rPr lang="fa-IR" dirty="0" smtClean="0"/>
              <a:t>سؤالات </a:t>
            </a:r>
            <a:r>
              <a:rPr lang="fa-IR" dirty="0"/>
              <a:t>اصلی تحقیق را پاسخگو </a:t>
            </a:r>
            <a:r>
              <a:rPr lang="fa-IR" dirty="0" smtClean="0"/>
              <a:t>باشند.</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83" y="260648"/>
            <a:ext cx="1257325" cy="1241658"/>
          </a:xfrm>
          <a:prstGeom prst="rect">
            <a:avLst/>
          </a:prstGeom>
        </p:spPr>
      </p:pic>
      <p:cxnSp>
        <p:nvCxnSpPr>
          <p:cNvPr id="6" name="Straight Connector 5"/>
          <p:cNvCxnSpPr/>
          <p:nvPr/>
        </p:nvCxnSpPr>
        <p:spPr>
          <a:xfrm>
            <a:off x="2710036" y="1473200"/>
            <a:ext cx="7632848"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26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6244F0E-E7B6-4A04-8DC8-B38361AF9B9D}"/>
              </a:ext>
            </a:extLst>
          </p:cNvPr>
          <p:cNvSpPr>
            <a:spLocks noGrp="1"/>
          </p:cNvSpPr>
          <p:nvPr>
            <p:ph type="title"/>
          </p:nvPr>
        </p:nvSpPr>
        <p:spPr/>
        <p:txBody>
          <a:bodyPr/>
          <a:lstStyle/>
          <a:p>
            <a:r>
              <a:rPr lang="en-US" dirty="0"/>
              <a:t>Slide 1</a:t>
            </a:r>
          </a:p>
        </p:txBody>
      </p:sp>
      <p:sp>
        <p:nvSpPr>
          <p:cNvPr id="50" name="TextBox 49"/>
          <p:cNvSpPr txBox="1"/>
          <p:nvPr/>
        </p:nvSpPr>
        <p:spPr>
          <a:xfrm>
            <a:off x="1523603" y="6426333"/>
            <a:ext cx="9141619" cy="600008"/>
          </a:xfrm>
          <a:prstGeom prst="rect">
            <a:avLst/>
          </a:prstGeom>
          <a:noFill/>
        </p:spPr>
        <p:txBody>
          <a:bodyPr wrap="square" rtlCol="0">
            <a:spAutoFit/>
          </a:bodyPr>
          <a:lstStyle/>
          <a:p>
            <a:pPr algn="ctr"/>
            <a:r>
              <a:rPr lang="en-US" sz="1100" dirty="0">
                <a:solidFill>
                  <a:srgbClr val="B2B2B2"/>
                </a:solidFill>
                <a:cs typeface="Arial"/>
              </a:rPr>
              <a:t>When scaling, group all elements to be scaled. Scale as needed. Use the “Increase Font Size,” “Decrease Font Size” buttons or manually change the font size for the editable text. Delete unwanted elements. Change the line weight of the circles or connecting bars as needed.</a:t>
            </a:r>
          </a:p>
        </p:txBody>
      </p:sp>
      <p:sp>
        <p:nvSpPr>
          <p:cNvPr id="6" name="Text Placeholder 5">
            <a:extLst>
              <a:ext uri="{FF2B5EF4-FFF2-40B4-BE49-F238E27FC236}">
                <a16:creationId xmlns="" xmlns:a16="http://schemas.microsoft.com/office/drawing/2014/main" id="{9AC6757E-BE18-477E-893D-3D8A1C30EB7C}"/>
              </a:ext>
            </a:extLst>
          </p:cNvPr>
          <p:cNvSpPr>
            <a:spLocks noGrp="1"/>
          </p:cNvSpPr>
          <p:nvPr>
            <p:ph type="body" sz="quarter" idx="11"/>
          </p:nvPr>
        </p:nvSpPr>
        <p:spPr/>
        <p:txBody>
          <a:bodyPr/>
          <a:lstStyle/>
          <a:p>
            <a:pPr>
              <a:lnSpc>
                <a:spcPct val="150000"/>
              </a:lnSpc>
            </a:pPr>
            <a:r>
              <a:rPr lang="fa-IR" b="1" dirty="0"/>
              <a:t>انتخاب عنوان</a:t>
            </a:r>
            <a:endParaRPr lang="en-US" b="1" dirty="0"/>
          </a:p>
        </p:txBody>
      </p:sp>
      <p:sp>
        <p:nvSpPr>
          <p:cNvPr id="19" name="Text Placeholder 18">
            <a:extLst>
              <a:ext uri="{FF2B5EF4-FFF2-40B4-BE49-F238E27FC236}">
                <a16:creationId xmlns="" xmlns:a16="http://schemas.microsoft.com/office/drawing/2014/main" id="{52EB61DF-E041-4E82-9590-5ABB7F4EDEC4}"/>
              </a:ext>
            </a:extLst>
          </p:cNvPr>
          <p:cNvSpPr>
            <a:spLocks noGrp="1"/>
          </p:cNvSpPr>
          <p:nvPr>
            <p:ph type="body" sz="quarter" idx="13"/>
          </p:nvPr>
        </p:nvSpPr>
        <p:spPr/>
        <p:txBody>
          <a:bodyPr/>
          <a:lstStyle/>
          <a:p>
            <a:pPr>
              <a:lnSpc>
                <a:spcPct val="150000"/>
              </a:lnSpc>
            </a:pPr>
            <a:r>
              <a:rPr lang="fa-IR" b="1" dirty="0"/>
              <a:t>بیان مسئله</a:t>
            </a:r>
            <a:endParaRPr lang="en-US" b="1" dirty="0"/>
          </a:p>
        </p:txBody>
      </p:sp>
      <p:sp>
        <p:nvSpPr>
          <p:cNvPr id="21" name="Text Placeholder 20">
            <a:extLst>
              <a:ext uri="{FF2B5EF4-FFF2-40B4-BE49-F238E27FC236}">
                <a16:creationId xmlns="" xmlns:a16="http://schemas.microsoft.com/office/drawing/2014/main" id="{3227897A-9DA0-468D-BC1B-043E231382F4}"/>
              </a:ext>
            </a:extLst>
          </p:cNvPr>
          <p:cNvSpPr>
            <a:spLocks noGrp="1"/>
          </p:cNvSpPr>
          <p:nvPr>
            <p:ph type="body" sz="quarter" idx="15"/>
          </p:nvPr>
        </p:nvSpPr>
        <p:spPr/>
        <p:txBody>
          <a:bodyPr/>
          <a:lstStyle/>
          <a:p>
            <a:pPr>
              <a:lnSpc>
                <a:spcPct val="150000"/>
              </a:lnSpc>
            </a:pPr>
            <a:r>
              <a:rPr lang="fa-IR" b="1" dirty="0"/>
              <a:t>بررسی متون</a:t>
            </a:r>
            <a:endParaRPr lang="en-US" b="1" dirty="0"/>
          </a:p>
        </p:txBody>
      </p:sp>
      <p:sp>
        <p:nvSpPr>
          <p:cNvPr id="23" name="Text Placeholder 22">
            <a:extLst>
              <a:ext uri="{FF2B5EF4-FFF2-40B4-BE49-F238E27FC236}">
                <a16:creationId xmlns="" xmlns:a16="http://schemas.microsoft.com/office/drawing/2014/main" id="{16B1E823-8644-4D6B-93C8-31008C7C66EF}"/>
              </a:ext>
            </a:extLst>
          </p:cNvPr>
          <p:cNvSpPr>
            <a:spLocks noGrp="1"/>
          </p:cNvSpPr>
          <p:nvPr>
            <p:ph type="body" sz="quarter" idx="17"/>
          </p:nvPr>
        </p:nvSpPr>
        <p:spPr/>
        <p:txBody>
          <a:bodyPr/>
          <a:lstStyle/>
          <a:p>
            <a:pPr>
              <a:lnSpc>
                <a:spcPct val="150000"/>
              </a:lnSpc>
            </a:pPr>
            <a:r>
              <a:rPr lang="fa-IR" b="1" dirty="0"/>
              <a:t>اهداف</a:t>
            </a:r>
            <a:endParaRPr lang="en-US" sz="1799" b="1" dirty="0"/>
          </a:p>
        </p:txBody>
      </p:sp>
      <p:sp>
        <p:nvSpPr>
          <p:cNvPr id="25" name="Text Placeholder 24">
            <a:extLst>
              <a:ext uri="{FF2B5EF4-FFF2-40B4-BE49-F238E27FC236}">
                <a16:creationId xmlns="" xmlns:a16="http://schemas.microsoft.com/office/drawing/2014/main" id="{0DDD301C-2B86-4C4B-B95E-569A94185267}"/>
              </a:ext>
            </a:extLst>
          </p:cNvPr>
          <p:cNvSpPr>
            <a:spLocks noGrp="1"/>
          </p:cNvSpPr>
          <p:nvPr>
            <p:ph type="body" sz="quarter" idx="19"/>
          </p:nvPr>
        </p:nvSpPr>
        <p:spPr>
          <a:xfrm>
            <a:off x="7813208" y="116632"/>
            <a:ext cx="2852014" cy="618324"/>
          </a:xfrm>
        </p:spPr>
        <p:txBody>
          <a:bodyPr/>
          <a:lstStyle/>
          <a:p>
            <a:pPr>
              <a:lnSpc>
                <a:spcPct val="150000"/>
              </a:lnSpc>
            </a:pPr>
            <a:r>
              <a:rPr lang="fa-IR" sz="4000" dirty="0">
                <a:solidFill>
                  <a:schemeClr val="accent2">
                    <a:lumMod val="50000"/>
                  </a:schemeClr>
                </a:solidFill>
                <a:cs typeface="B Titr" panose="00000700000000000000" pitchFamily="2" charset="-78"/>
              </a:rPr>
              <a:t>روش اجرا</a:t>
            </a:r>
            <a:endParaRPr lang="en-US" sz="4000" dirty="0">
              <a:solidFill>
                <a:schemeClr val="accent2">
                  <a:lumMod val="50000"/>
                </a:schemeClr>
              </a:solidFill>
              <a:cs typeface="B Titr" panose="00000700000000000000" pitchFamily="2" charset="-78"/>
            </a:endParaRPr>
          </a:p>
        </p:txBody>
      </p:sp>
      <p:sp>
        <p:nvSpPr>
          <p:cNvPr id="27" name="Text Placeholder 26">
            <a:extLst>
              <a:ext uri="{FF2B5EF4-FFF2-40B4-BE49-F238E27FC236}">
                <a16:creationId xmlns="" xmlns:a16="http://schemas.microsoft.com/office/drawing/2014/main" id="{9B8FADBF-386E-44AF-9B96-7576396AB6ED}"/>
              </a:ext>
            </a:extLst>
          </p:cNvPr>
          <p:cNvSpPr>
            <a:spLocks noGrp="1"/>
          </p:cNvSpPr>
          <p:nvPr>
            <p:ph type="body" sz="quarter" idx="21"/>
          </p:nvPr>
        </p:nvSpPr>
        <p:spPr>
          <a:xfrm>
            <a:off x="10665222" y="506896"/>
            <a:ext cx="1410762" cy="618324"/>
          </a:xfrm>
        </p:spPr>
        <p:txBody>
          <a:bodyPr/>
          <a:lstStyle/>
          <a:p>
            <a:pPr>
              <a:lnSpc>
                <a:spcPct val="150000"/>
              </a:lnSpc>
            </a:pPr>
            <a:r>
              <a:rPr lang="fa-IR" b="1" dirty="0"/>
              <a:t>تجزیه و تحلیل</a:t>
            </a:r>
            <a:endParaRPr lang="en-US" b="1" dirty="0"/>
          </a:p>
        </p:txBody>
      </p:sp>
      <p:sp>
        <p:nvSpPr>
          <p:cNvPr id="28" name="Text Placeholder 27">
            <a:extLst>
              <a:ext uri="{FF2B5EF4-FFF2-40B4-BE49-F238E27FC236}">
                <a16:creationId xmlns="" xmlns:a16="http://schemas.microsoft.com/office/drawing/2014/main" id="{981FF7F5-C074-41CC-985B-20FA32A3F51A}"/>
              </a:ext>
            </a:extLst>
          </p:cNvPr>
          <p:cNvSpPr>
            <a:spLocks noGrp="1"/>
          </p:cNvSpPr>
          <p:nvPr>
            <p:ph type="body" sz="quarter" idx="22"/>
          </p:nvPr>
        </p:nvSpPr>
        <p:spPr/>
        <p:txBody>
          <a:bodyPr>
            <a:normAutofit lnSpcReduction="10000"/>
          </a:bodyPr>
          <a:lstStyle/>
          <a:p>
            <a:pPr algn="r" rtl="1">
              <a:buClr>
                <a:schemeClr val="bg1"/>
              </a:buClr>
              <a:buFont typeface="Wingdings" panose="05000000000000000000" pitchFamily="2" charset="2"/>
              <a:buChar char="Ø"/>
            </a:pPr>
            <a:r>
              <a:rPr lang="fa-IR" dirty="0" smtClean="0">
                <a:cs typeface="B Titr" panose="00000700000000000000" pitchFamily="2" charset="-78"/>
              </a:rPr>
              <a:t>متغیر چیست؟</a:t>
            </a:r>
          </a:p>
          <a:p>
            <a:pPr algn="r" rtl="1">
              <a:buClr>
                <a:schemeClr val="bg1"/>
              </a:buClr>
              <a:buFont typeface="Wingdings" panose="05000000000000000000" pitchFamily="2" charset="2"/>
              <a:buChar char="Ø"/>
            </a:pPr>
            <a:r>
              <a:rPr lang="fa-IR" dirty="0" smtClean="0">
                <a:cs typeface="B Titr" panose="00000700000000000000" pitchFamily="2" charset="-78"/>
              </a:rPr>
              <a:t>انواع متغیرها</a:t>
            </a:r>
          </a:p>
          <a:p>
            <a:pPr algn="r" rtl="1">
              <a:buClr>
                <a:schemeClr val="bg1"/>
              </a:buClr>
              <a:buFont typeface="Wingdings" panose="05000000000000000000" pitchFamily="2" charset="2"/>
              <a:buChar char="Ø"/>
            </a:pPr>
            <a:r>
              <a:rPr lang="fa-IR" dirty="0" smtClean="0">
                <a:cs typeface="B Titr" panose="00000700000000000000" pitchFamily="2" charset="-78"/>
              </a:rPr>
              <a:t>نقش متغیرها</a:t>
            </a:r>
          </a:p>
          <a:p>
            <a:pPr algn="r" rtl="1">
              <a:buClr>
                <a:schemeClr val="bg1"/>
              </a:buClr>
              <a:buFont typeface="Wingdings" panose="05000000000000000000" pitchFamily="2" charset="2"/>
              <a:buChar char="Ø"/>
            </a:pPr>
            <a:r>
              <a:rPr lang="fa-IR" dirty="0" smtClean="0">
                <a:cs typeface="B Titr" panose="00000700000000000000" pitchFamily="2" charset="-78"/>
              </a:rPr>
              <a:t>تعریف عملیاتی و واحد اندازه گیری</a:t>
            </a:r>
          </a:p>
          <a:p>
            <a:pPr algn="r" rtl="1">
              <a:buClr>
                <a:schemeClr val="bg1"/>
              </a:buClr>
              <a:buFont typeface="Wingdings" panose="05000000000000000000" pitchFamily="2" charset="2"/>
              <a:buChar char="Ø"/>
            </a:pPr>
            <a:r>
              <a:rPr lang="fa-IR" dirty="0" smtClean="0">
                <a:cs typeface="B Titr" panose="00000700000000000000" pitchFamily="2" charset="-78"/>
              </a:rPr>
              <a:t>روش و ابزار جمع آوری داده ها</a:t>
            </a:r>
          </a:p>
          <a:p>
            <a:pPr algn="r" rtl="1"/>
            <a:endParaRPr lang="en-US" dirty="0"/>
          </a:p>
        </p:txBody>
      </p:sp>
      <p:sp>
        <p:nvSpPr>
          <p:cNvPr id="29" name="Text Placeholder 28">
            <a:extLst>
              <a:ext uri="{FF2B5EF4-FFF2-40B4-BE49-F238E27FC236}">
                <a16:creationId xmlns="" xmlns:a16="http://schemas.microsoft.com/office/drawing/2014/main" id="{38B3B42E-3E1D-4013-BE03-4749FB3E46D9}"/>
              </a:ext>
            </a:extLst>
          </p:cNvPr>
          <p:cNvSpPr>
            <a:spLocks noGrp="1"/>
          </p:cNvSpPr>
          <p:nvPr>
            <p:ph type="body" sz="quarter" idx="23"/>
          </p:nvPr>
        </p:nvSpPr>
        <p:spPr/>
        <p:txBody>
          <a:bodyPr/>
          <a:lstStyle/>
          <a:p>
            <a:pPr algn="r" rtl="1">
              <a:buClr>
                <a:schemeClr val="bg1"/>
              </a:buClr>
              <a:buFont typeface="Wingdings" panose="05000000000000000000" pitchFamily="2" charset="2"/>
              <a:buChar char="Ø"/>
            </a:pPr>
            <a:r>
              <a:rPr lang="fa-IR" dirty="0" smtClean="0">
                <a:cs typeface="B Titr" panose="00000700000000000000" pitchFamily="2" charset="-78"/>
              </a:rPr>
              <a:t>روش اجرا</a:t>
            </a:r>
          </a:p>
          <a:p>
            <a:pPr algn="r" rtl="1">
              <a:buClr>
                <a:schemeClr val="bg1"/>
              </a:buClr>
              <a:buFont typeface="Wingdings" panose="05000000000000000000" pitchFamily="2" charset="2"/>
              <a:buChar char="Ø"/>
            </a:pPr>
            <a:r>
              <a:rPr lang="fa-IR" dirty="0" smtClean="0">
                <a:cs typeface="B Titr" panose="00000700000000000000" pitchFamily="2" charset="-78"/>
              </a:rPr>
              <a:t>روش اجرا در انواع مطالعات</a:t>
            </a:r>
          </a:p>
          <a:p>
            <a:pPr algn="r" rtl="1">
              <a:buClr>
                <a:schemeClr val="bg1"/>
              </a:buClr>
              <a:buFont typeface="Wingdings" panose="05000000000000000000" pitchFamily="2" charset="2"/>
              <a:buChar char="Ø"/>
            </a:pPr>
            <a:r>
              <a:rPr lang="fa-IR" dirty="0" smtClean="0">
                <a:cs typeface="B Titr" panose="00000700000000000000" pitchFamily="2" charset="-78"/>
              </a:rPr>
              <a:t>انواع مطالعات</a:t>
            </a:r>
          </a:p>
          <a:p>
            <a:pPr algn="r" rtl="1">
              <a:buClr>
                <a:schemeClr val="bg1"/>
              </a:buClr>
              <a:buFont typeface="Wingdings" panose="05000000000000000000" pitchFamily="2" charset="2"/>
              <a:buChar char="Ø"/>
            </a:pPr>
            <a:r>
              <a:rPr lang="fa-IR" dirty="0" smtClean="0">
                <a:cs typeface="B Titr" panose="00000700000000000000" pitchFamily="2" charset="-78"/>
              </a:rPr>
              <a:t>انواع نمونه گیری</a:t>
            </a:r>
            <a:endParaRPr lang="en-US" dirty="0">
              <a:cs typeface="B Titr" panose="00000700000000000000" pitchFamily="2" charset="-78"/>
            </a:endParaRPr>
          </a:p>
        </p:txBody>
      </p:sp>
      <p:sp>
        <p:nvSpPr>
          <p:cNvPr id="4" name="Freeform 18" descr="Icon of flow chart"/>
          <p:cNvSpPr>
            <a:spLocks/>
          </p:cNvSpPr>
          <p:nvPr/>
        </p:nvSpPr>
        <p:spPr bwMode="auto">
          <a:xfrm>
            <a:off x="6726869" y="1713394"/>
            <a:ext cx="941542" cy="596907"/>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2">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dirty="0"/>
          </a:p>
        </p:txBody>
      </p:sp>
      <p:sp>
        <p:nvSpPr>
          <p:cNvPr id="5" name="Freeform 71" descr="Icon of gears"/>
          <p:cNvSpPr>
            <a:spLocks noEditPoints="1"/>
          </p:cNvSpPr>
          <p:nvPr/>
        </p:nvSpPr>
        <p:spPr bwMode="auto">
          <a:xfrm>
            <a:off x="2484580" y="1649550"/>
            <a:ext cx="827954" cy="812899"/>
          </a:xfrm>
          <a:custGeom>
            <a:avLst/>
            <a:gdLst/>
            <a:ahLst/>
            <a:cxnLst>
              <a:cxn ang="0">
                <a:pos x="2762" y="601"/>
              </a:cxn>
              <a:cxn ang="0">
                <a:pos x="2283" y="0"/>
              </a:cxn>
              <a:cxn ang="0">
                <a:pos x="1262" y="325"/>
              </a:cxn>
              <a:cxn ang="0">
                <a:pos x="1219" y="1087"/>
              </a:cxn>
              <a:cxn ang="0">
                <a:pos x="1440" y="1801"/>
              </a:cxn>
              <a:cxn ang="0">
                <a:pos x="1919" y="2402"/>
              </a:cxn>
              <a:cxn ang="0">
                <a:pos x="2940" y="2077"/>
              </a:cxn>
              <a:cxn ang="0">
                <a:pos x="2983" y="1315"/>
              </a:cxn>
              <a:cxn ang="0">
                <a:pos x="2058" y="1619"/>
              </a:cxn>
              <a:cxn ang="0">
                <a:pos x="1957" y="1595"/>
              </a:cxn>
              <a:cxn ang="0">
                <a:pos x="1866" y="1549"/>
              </a:cxn>
              <a:cxn ang="0">
                <a:pos x="1790" y="1483"/>
              </a:cxn>
              <a:cxn ang="0">
                <a:pos x="1732" y="1401"/>
              </a:cxn>
              <a:cxn ang="0">
                <a:pos x="1694" y="1306"/>
              </a:cxn>
              <a:cxn ang="0">
                <a:pos x="1681" y="1201"/>
              </a:cxn>
              <a:cxn ang="0">
                <a:pos x="1690" y="1117"/>
              </a:cxn>
              <a:cxn ang="0">
                <a:pos x="1723" y="1019"/>
              </a:cxn>
              <a:cxn ang="0">
                <a:pos x="1777" y="935"/>
              </a:cxn>
              <a:cxn ang="0">
                <a:pos x="1850" y="865"/>
              </a:cxn>
              <a:cxn ang="0">
                <a:pos x="1937" y="814"/>
              </a:cxn>
              <a:cxn ang="0">
                <a:pos x="2037" y="786"/>
              </a:cxn>
              <a:cxn ang="0">
                <a:pos x="2122" y="782"/>
              </a:cxn>
              <a:cxn ang="0">
                <a:pos x="2225" y="801"/>
              </a:cxn>
              <a:cxn ang="0">
                <a:pos x="2318" y="842"/>
              </a:cxn>
              <a:cxn ang="0">
                <a:pos x="2397" y="905"/>
              </a:cxn>
              <a:cxn ang="0">
                <a:pos x="2460" y="984"/>
              </a:cxn>
              <a:cxn ang="0">
                <a:pos x="2501" y="1077"/>
              </a:cxn>
              <a:cxn ang="0">
                <a:pos x="2520" y="1179"/>
              </a:cxn>
              <a:cxn ang="0">
                <a:pos x="2516" y="1265"/>
              </a:cxn>
              <a:cxn ang="0">
                <a:pos x="2488" y="1365"/>
              </a:cxn>
              <a:cxn ang="0">
                <a:pos x="2437" y="1452"/>
              </a:cxn>
              <a:cxn ang="0">
                <a:pos x="2367" y="1525"/>
              </a:cxn>
              <a:cxn ang="0">
                <a:pos x="2283" y="1579"/>
              </a:cxn>
              <a:cxn ang="0">
                <a:pos x="2185" y="1612"/>
              </a:cxn>
              <a:cxn ang="0">
                <a:pos x="2101" y="1621"/>
              </a:cxn>
              <a:cxn ang="0">
                <a:pos x="1250" y="1981"/>
              </a:cxn>
              <a:cxn ang="0">
                <a:pos x="630" y="1776"/>
              </a:cxn>
              <a:cxn ang="0">
                <a:pos x="337" y="2137"/>
              </a:cxn>
              <a:cxn ang="0">
                <a:pos x="189" y="2567"/>
              </a:cxn>
              <a:cxn ang="0">
                <a:pos x="210" y="3034"/>
              </a:cxn>
              <a:cxn ang="0">
                <a:pos x="830" y="3240"/>
              </a:cxn>
              <a:cxn ang="0">
                <a:pos x="1123" y="2880"/>
              </a:cxn>
              <a:cxn ang="0">
                <a:pos x="1270" y="2450"/>
              </a:cxn>
              <a:cxn ang="0">
                <a:pos x="684" y="2676"/>
              </a:cxn>
              <a:cxn ang="0">
                <a:pos x="609" y="2640"/>
              </a:cxn>
              <a:cxn ang="0">
                <a:pos x="561" y="2575"/>
              </a:cxn>
              <a:cxn ang="0">
                <a:pos x="548" y="2508"/>
              </a:cxn>
              <a:cxn ang="0">
                <a:pos x="568" y="2427"/>
              </a:cxn>
              <a:cxn ang="0">
                <a:pos x="623" y="2366"/>
              </a:cxn>
              <a:cxn ang="0">
                <a:pos x="701" y="2338"/>
              </a:cxn>
              <a:cxn ang="0">
                <a:pos x="769" y="2345"/>
              </a:cxn>
              <a:cxn ang="0">
                <a:pos x="839" y="2388"/>
              </a:cxn>
              <a:cxn ang="0">
                <a:pos x="882" y="2458"/>
              </a:cxn>
              <a:cxn ang="0">
                <a:pos x="888" y="2526"/>
              </a:cxn>
              <a:cxn ang="0">
                <a:pos x="861" y="2604"/>
              </a:cxn>
              <a:cxn ang="0">
                <a:pos x="800" y="2658"/>
              </a:cxn>
              <a:cxn ang="0">
                <a:pos x="718" y="2679"/>
              </a:cxn>
            </a:cxnLst>
            <a:rect l="0" t="0" r="r" b="b"/>
            <a:pathLst>
              <a:path w="3300" h="3240">
                <a:moveTo>
                  <a:pt x="2988" y="1104"/>
                </a:moveTo>
                <a:lnTo>
                  <a:pt x="3300" y="1002"/>
                </a:lnTo>
                <a:lnTo>
                  <a:pt x="3193" y="674"/>
                </a:lnTo>
                <a:lnTo>
                  <a:pt x="2881" y="775"/>
                </a:lnTo>
                <a:lnTo>
                  <a:pt x="2762" y="601"/>
                </a:lnTo>
                <a:lnTo>
                  <a:pt x="2954" y="336"/>
                </a:lnTo>
                <a:lnTo>
                  <a:pt x="2674" y="133"/>
                </a:lnTo>
                <a:lnTo>
                  <a:pt x="2482" y="398"/>
                </a:lnTo>
                <a:lnTo>
                  <a:pt x="2283" y="327"/>
                </a:lnTo>
                <a:lnTo>
                  <a:pt x="2283" y="0"/>
                </a:lnTo>
                <a:lnTo>
                  <a:pt x="1937" y="0"/>
                </a:lnTo>
                <a:lnTo>
                  <a:pt x="1937" y="327"/>
                </a:lnTo>
                <a:lnTo>
                  <a:pt x="1734" y="387"/>
                </a:lnTo>
                <a:lnTo>
                  <a:pt x="1542" y="121"/>
                </a:lnTo>
                <a:lnTo>
                  <a:pt x="1262" y="325"/>
                </a:lnTo>
                <a:lnTo>
                  <a:pt x="1454" y="591"/>
                </a:lnTo>
                <a:lnTo>
                  <a:pt x="1326" y="758"/>
                </a:lnTo>
                <a:lnTo>
                  <a:pt x="1014" y="657"/>
                </a:lnTo>
                <a:lnTo>
                  <a:pt x="907" y="985"/>
                </a:lnTo>
                <a:lnTo>
                  <a:pt x="1219" y="1087"/>
                </a:lnTo>
                <a:lnTo>
                  <a:pt x="1214" y="1298"/>
                </a:lnTo>
                <a:lnTo>
                  <a:pt x="902" y="1399"/>
                </a:lnTo>
                <a:lnTo>
                  <a:pt x="1009" y="1728"/>
                </a:lnTo>
                <a:lnTo>
                  <a:pt x="1321" y="1627"/>
                </a:lnTo>
                <a:lnTo>
                  <a:pt x="1440" y="1801"/>
                </a:lnTo>
                <a:lnTo>
                  <a:pt x="1248" y="2066"/>
                </a:lnTo>
                <a:lnTo>
                  <a:pt x="1526" y="2269"/>
                </a:lnTo>
                <a:lnTo>
                  <a:pt x="1720" y="2004"/>
                </a:lnTo>
                <a:lnTo>
                  <a:pt x="1919" y="2075"/>
                </a:lnTo>
                <a:lnTo>
                  <a:pt x="1919" y="2402"/>
                </a:lnTo>
                <a:lnTo>
                  <a:pt x="2265" y="2403"/>
                </a:lnTo>
                <a:lnTo>
                  <a:pt x="2265" y="2075"/>
                </a:lnTo>
                <a:lnTo>
                  <a:pt x="2467" y="2015"/>
                </a:lnTo>
                <a:lnTo>
                  <a:pt x="2660" y="2281"/>
                </a:lnTo>
                <a:lnTo>
                  <a:pt x="2940" y="2077"/>
                </a:lnTo>
                <a:lnTo>
                  <a:pt x="2747" y="1811"/>
                </a:lnTo>
                <a:lnTo>
                  <a:pt x="2876" y="1645"/>
                </a:lnTo>
                <a:lnTo>
                  <a:pt x="3188" y="1746"/>
                </a:lnTo>
                <a:lnTo>
                  <a:pt x="3295" y="1416"/>
                </a:lnTo>
                <a:lnTo>
                  <a:pt x="2983" y="1315"/>
                </a:lnTo>
                <a:lnTo>
                  <a:pt x="2988" y="1104"/>
                </a:lnTo>
                <a:close/>
                <a:moveTo>
                  <a:pt x="2101" y="1621"/>
                </a:moveTo>
                <a:lnTo>
                  <a:pt x="2101" y="1621"/>
                </a:lnTo>
                <a:lnTo>
                  <a:pt x="2079" y="1620"/>
                </a:lnTo>
                <a:lnTo>
                  <a:pt x="2058" y="1619"/>
                </a:lnTo>
                <a:lnTo>
                  <a:pt x="2037" y="1616"/>
                </a:lnTo>
                <a:lnTo>
                  <a:pt x="2016" y="1612"/>
                </a:lnTo>
                <a:lnTo>
                  <a:pt x="1996" y="1608"/>
                </a:lnTo>
                <a:lnTo>
                  <a:pt x="1976" y="1601"/>
                </a:lnTo>
                <a:lnTo>
                  <a:pt x="1957" y="1595"/>
                </a:lnTo>
                <a:lnTo>
                  <a:pt x="1937" y="1588"/>
                </a:lnTo>
                <a:lnTo>
                  <a:pt x="1919" y="1579"/>
                </a:lnTo>
                <a:lnTo>
                  <a:pt x="1901" y="1570"/>
                </a:lnTo>
                <a:lnTo>
                  <a:pt x="1884" y="1560"/>
                </a:lnTo>
                <a:lnTo>
                  <a:pt x="1866" y="1549"/>
                </a:lnTo>
                <a:lnTo>
                  <a:pt x="1850" y="1538"/>
                </a:lnTo>
                <a:lnTo>
                  <a:pt x="1834" y="1525"/>
                </a:lnTo>
                <a:lnTo>
                  <a:pt x="1819" y="1512"/>
                </a:lnTo>
                <a:lnTo>
                  <a:pt x="1804" y="1498"/>
                </a:lnTo>
                <a:lnTo>
                  <a:pt x="1790" y="1483"/>
                </a:lnTo>
                <a:lnTo>
                  <a:pt x="1777" y="1468"/>
                </a:lnTo>
                <a:lnTo>
                  <a:pt x="1764" y="1452"/>
                </a:lnTo>
                <a:lnTo>
                  <a:pt x="1753" y="1436"/>
                </a:lnTo>
                <a:lnTo>
                  <a:pt x="1742" y="1418"/>
                </a:lnTo>
                <a:lnTo>
                  <a:pt x="1732" y="1401"/>
                </a:lnTo>
                <a:lnTo>
                  <a:pt x="1723" y="1383"/>
                </a:lnTo>
                <a:lnTo>
                  <a:pt x="1714" y="1365"/>
                </a:lnTo>
                <a:lnTo>
                  <a:pt x="1707" y="1345"/>
                </a:lnTo>
                <a:lnTo>
                  <a:pt x="1700" y="1326"/>
                </a:lnTo>
                <a:lnTo>
                  <a:pt x="1694" y="1306"/>
                </a:lnTo>
                <a:lnTo>
                  <a:pt x="1690" y="1286"/>
                </a:lnTo>
                <a:lnTo>
                  <a:pt x="1686" y="1265"/>
                </a:lnTo>
                <a:lnTo>
                  <a:pt x="1683" y="1244"/>
                </a:lnTo>
                <a:lnTo>
                  <a:pt x="1682" y="1223"/>
                </a:lnTo>
                <a:lnTo>
                  <a:pt x="1681" y="1201"/>
                </a:lnTo>
                <a:lnTo>
                  <a:pt x="1681" y="1201"/>
                </a:lnTo>
                <a:lnTo>
                  <a:pt x="1682" y="1179"/>
                </a:lnTo>
                <a:lnTo>
                  <a:pt x="1683" y="1158"/>
                </a:lnTo>
                <a:lnTo>
                  <a:pt x="1686" y="1137"/>
                </a:lnTo>
                <a:lnTo>
                  <a:pt x="1690" y="1117"/>
                </a:lnTo>
                <a:lnTo>
                  <a:pt x="1694" y="1096"/>
                </a:lnTo>
                <a:lnTo>
                  <a:pt x="1700" y="1077"/>
                </a:lnTo>
                <a:lnTo>
                  <a:pt x="1707" y="1057"/>
                </a:lnTo>
                <a:lnTo>
                  <a:pt x="1714" y="1037"/>
                </a:lnTo>
                <a:lnTo>
                  <a:pt x="1723" y="1019"/>
                </a:lnTo>
                <a:lnTo>
                  <a:pt x="1732" y="1001"/>
                </a:lnTo>
                <a:lnTo>
                  <a:pt x="1742" y="984"/>
                </a:lnTo>
                <a:lnTo>
                  <a:pt x="1753" y="966"/>
                </a:lnTo>
                <a:lnTo>
                  <a:pt x="1764" y="950"/>
                </a:lnTo>
                <a:lnTo>
                  <a:pt x="1777" y="935"/>
                </a:lnTo>
                <a:lnTo>
                  <a:pt x="1790" y="919"/>
                </a:lnTo>
                <a:lnTo>
                  <a:pt x="1804" y="905"/>
                </a:lnTo>
                <a:lnTo>
                  <a:pt x="1819" y="890"/>
                </a:lnTo>
                <a:lnTo>
                  <a:pt x="1834" y="877"/>
                </a:lnTo>
                <a:lnTo>
                  <a:pt x="1850" y="865"/>
                </a:lnTo>
                <a:lnTo>
                  <a:pt x="1866" y="853"/>
                </a:lnTo>
                <a:lnTo>
                  <a:pt x="1884" y="842"/>
                </a:lnTo>
                <a:lnTo>
                  <a:pt x="1901" y="833"/>
                </a:lnTo>
                <a:lnTo>
                  <a:pt x="1919" y="823"/>
                </a:lnTo>
                <a:lnTo>
                  <a:pt x="1937" y="814"/>
                </a:lnTo>
                <a:lnTo>
                  <a:pt x="1957" y="807"/>
                </a:lnTo>
                <a:lnTo>
                  <a:pt x="1976" y="801"/>
                </a:lnTo>
                <a:lnTo>
                  <a:pt x="1996" y="795"/>
                </a:lnTo>
                <a:lnTo>
                  <a:pt x="2016" y="790"/>
                </a:lnTo>
                <a:lnTo>
                  <a:pt x="2037" y="786"/>
                </a:lnTo>
                <a:lnTo>
                  <a:pt x="2058" y="783"/>
                </a:lnTo>
                <a:lnTo>
                  <a:pt x="2079" y="782"/>
                </a:lnTo>
                <a:lnTo>
                  <a:pt x="2101" y="781"/>
                </a:lnTo>
                <a:lnTo>
                  <a:pt x="2101" y="781"/>
                </a:lnTo>
                <a:lnTo>
                  <a:pt x="2122" y="782"/>
                </a:lnTo>
                <a:lnTo>
                  <a:pt x="2144" y="783"/>
                </a:lnTo>
                <a:lnTo>
                  <a:pt x="2165" y="786"/>
                </a:lnTo>
                <a:lnTo>
                  <a:pt x="2185" y="790"/>
                </a:lnTo>
                <a:lnTo>
                  <a:pt x="2206" y="795"/>
                </a:lnTo>
                <a:lnTo>
                  <a:pt x="2225" y="801"/>
                </a:lnTo>
                <a:lnTo>
                  <a:pt x="2245" y="807"/>
                </a:lnTo>
                <a:lnTo>
                  <a:pt x="2265" y="814"/>
                </a:lnTo>
                <a:lnTo>
                  <a:pt x="2283" y="823"/>
                </a:lnTo>
                <a:lnTo>
                  <a:pt x="2301" y="833"/>
                </a:lnTo>
                <a:lnTo>
                  <a:pt x="2318" y="842"/>
                </a:lnTo>
                <a:lnTo>
                  <a:pt x="2336" y="853"/>
                </a:lnTo>
                <a:lnTo>
                  <a:pt x="2352" y="865"/>
                </a:lnTo>
                <a:lnTo>
                  <a:pt x="2367" y="877"/>
                </a:lnTo>
                <a:lnTo>
                  <a:pt x="2383" y="890"/>
                </a:lnTo>
                <a:lnTo>
                  <a:pt x="2397" y="905"/>
                </a:lnTo>
                <a:lnTo>
                  <a:pt x="2412" y="919"/>
                </a:lnTo>
                <a:lnTo>
                  <a:pt x="2425" y="935"/>
                </a:lnTo>
                <a:lnTo>
                  <a:pt x="2437" y="950"/>
                </a:lnTo>
                <a:lnTo>
                  <a:pt x="2449" y="966"/>
                </a:lnTo>
                <a:lnTo>
                  <a:pt x="2460" y="984"/>
                </a:lnTo>
                <a:lnTo>
                  <a:pt x="2469" y="1001"/>
                </a:lnTo>
                <a:lnTo>
                  <a:pt x="2479" y="1019"/>
                </a:lnTo>
                <a:lnTo>
                  <a:pt x="2488" y="1037"/>
                </a:lnTo>
                <a:lnTo>
                  <a:pt x="2495" y="1057"/>
                </a:lnTo>
                <a:lnTo>
                  <a:pt x="2501" y="1077"/>
                </a:lnTo>
                <a:lnTo>
                  <a:pt x="2507" y="1096"/>
                </a:lnTo>
                <a:lnTo>
                  <a:pt x="2512" y="1117"/>
                </a:lnTo>
                <a:lnTo>
                  <a:pt x="2516" y="1137"/>
                </a:lnTo>
                <a:lnTo>
                  <a:pt x="2519" y="1158"/>
                </a:lnTo>
                <a:lnTo>
                  <a:pt x="2520" y="1179"/>
                </a:lnTo>
                <a:lnTo>
                  <a:pt x="2521" y="1201"/>
                </a:lnTo>
                <a:lnTo>
                  <a:pt x="2521" y="1201"/>
                </a:lnTo>
                <a:lnTo>
                  <a:pt x="2520" y="1223"/>
                </a:lnTo>
                <a:lnTo>
                  <a:pt x="2519" y="1244"/>
                </a:lnTo>
                <a:lnTo>
                  <a:pt x="2516" y="1265"/>
                </a:lnTo>
                <a:lnTo>
                  <a:pt x="2512" y="1286"/>
                </a:lnTo>
                <a:lnTo>
                  <a:pt x="2507" y="1306"/>
                </a:lnTo>
                <a:lnTo>
                  <a:pt x="2501" y="1326"/>
                </a:lnTo>
                <a:lnTo>
                  <a:pt x="2495" y="1345"/>
                </a:lnTo>
                <a:lnTo>
                  <a:pt x="2488" y="1365"/>
                </a:lnTo>
                <a:lnTo>
                  <a:pt x="2479" y="1383"/>
                </a:lnTo>
                <a:lnTo>
                  <a:pt x="2469" y="1401"/>
                </a:lnTo>
                <a:lnTo>
                  <a:pt x="2460" y="1418"/>
                </a:lnTo>
                <a:lnTo>
                  <a:pt x="2449" y="1436"/>
                </a:lnTo>
                <a:lnTo>
                  <a:pt x="2437" y="1452"/>
                </a:lnTo>
                <a:lnTo>
                  <a:pt x="2425" y="1468"/>
                </a:lnTo>
                <a:lnTo>
                  <a:pt x="2412" y="1483"/>
                </a:lnTo>
                <a:lnTo>
                  <a:pt x="2397" y="1498"/>
                </a:lnTo>
                <a:lnTo>
                  <a:pt x="2383" y="1512"/>
                </a:lnTo>
                <a:lnTo>
                  <a:pt x="2367" y="1525"/>
                </a:lnTo>
                <a:lnTo>
                  <a:pt x="2352" y="1538"/>
                </a:lnTo>
                <a:lnTo>
                  <a:pt x="2336" y="1549"/>
                </a:lnTo>
                <a:lnTo>
                  <a:pt x="2318" y="1560"/>
                </a:lnTo>
                <a:lnTo>
                  <a:pt x="2301" y="1570"/>
                </a:lnTo>
                <a:lnTo>
                  <a:pt x="2283" y="1579"/>
                </a:lnTo>
                <a:lnTo>
                  <a:pt x="2265" y="1588"/>
                </a:lnTo>
                <a:lnTo>
                  <a:pt x="2245" y="1595"/>
                </a:lnTo>
                <a:lnTo>
                  <a:pt x="2225" y="1601"/>
                </a:lnTo>
                <a:lnTo>
                  <a:pt x="2206" y="1608"/>
                </a:lnTo>
                <a:lnTo>
                  <a:pt x="2185" y="1612"/>
                </a:lnTo>
                <a:lnTo>
                  <a:pt x="2165" y="1616"/>
                </a:lnTo>
                <a:lnTo>
                  <a:pt x="2144" y="1619"/>
                </a:lnTo>
                <a:lnTo>
                  <a:pt x="2122" y="1620"/>
                </a:lnTo>
                <a:lnTo>
                  <a:pt x="2101" y="1621"/>
                </a:lnTo>
                <a:lnTo>
                  <a:pt x="2101" y="1621"/>
                </a:lnTo>
                <a:close/>
                <a:moveTo>
                  <a:pt x="1460" y="2388"/>
                </a:moveTo>
                <a:lnTo>
                  <a:pt x="1395" y="2187"/>
                </a:lnTo>
                <a:lnTo>
                  <a:pt x="1204" y="2249"/>
                </a:lnTo>
                <a:lnTo>
                  <a:pt x="1132" y="2143"/>
                </a:lnTo>
                <a:lnTo>
                  <a:pt x="1250" y="1981"/>
                </a:lnTo>
                <a:lnTo>
                  <a:pt x="1079" y="1858"/>
                </a:lnTo>
                <a:lnTo>
                  <a:pt x="961" y="2019"/>
                </a:lnTo>
                <a:lnTo>
                  <a:pt x="840" y="1976"/>
                </a:lnTo>
                <a:lnTo>
                  <a:pt x="840" y="1776"/>
                </a:lnTo>
                <a:lnTo>
                  <a:pt x="630" y="1776"/>
                </a:lnTo>
                <a:lnTo>
                  <a:pt x="630" y="1976"/>
                </a:lnTo>
                <a:lnTo>
                  <a:pt x="506" y="2012"/>
                </a:lnTo>
                <a:lnTo>
                  <a:pt x="389" y="1852"/>
                </a:lnTo>
                <a:lnTo>
                  <a:pt x="219" y="1975"/>
                </a:lnTo>
                <a:lnTo>
                  <a:pt x="337" y="2137"/>
                </a:lnTo>
                <a:lnTo>
                  <a:pt x="258" y="2239"/>
                </a:lnTo>
                <a:lnTo>
                  <a:pt x="68" y="2177"/>
                </a:lnTo>
                <a:lnTo>
                  <a:pt x="3" y="2376"/>
                </a:lnTo>
                <a:lnTo>
                  <a:pt x="192" y="2438"/>
                </a:lnTo>
                <a:lnTo>
                  <a:pt x="189" y="2567"/>
                </a:lnTo>
                <a:lnTo>
                  <a:pt x="0" y="2629"/>
                </a:lnTo>
                <a:lnTo>
                  <a:pt x="65" y="2829"/>
                </a:lnTo>
                <a:lnTo>
                  <a:pt x="254" y="2768"/>
                </a:lnTo>
                <a:lnTo>
                  <a:pt x="327" y="2874"/>
                </a:lnTo>
                <a:lnTo>
                  <a:pt x="210" y="3034"/>
                </a:lnTo>
                <a:lnTo>
                  <a:pt x="380" y="3159"/>
                </a:lnTo>
                <a:lnTo>
                  <a:pt x="497" y="2997"/>
                </a:lnTo>
                <a:lnTo>
                  <a:pt x="619" y="3040"/>
                </a:lnTo>
                <a:lnTo>
                  <a:pt x="619" y="3240"/>
                </a:lnTo>
                <a:lnTo>
                  <a:pt x="830" y="3240"/>
                </a:lnTo>
                <a:lnTo>
                  <a:pt x="830" y="3040"/>
                </a:lnTo>
                <a:lnTo>
                  <a:pt x="953" y="3003"/>
                </a:lnTo>
                <a:lnTo>
                  <a:pt x="1069" y="3165"/>
                </a:lnTo>
                <a:lnTo>
                  <a:pt x="1240" y="3041"/>
                </a:lnTo>
                <a:lnTo>
                  <a:pt x="1123" y="2880"/>
                </a:lnTo>
                <a:lnTo>
                  <a:pt x="1201" y="2778"/>
                </a:lnTo>
                <a:lnTo>
                  <a:pt x="1391" y="2840"/>
                </a:lnTo>
                <a:lnTo>
                  <a:pt x="1456" y="2639"/>
                </a:lnTo>
                <a:lnTo>
                  <a:pt x="1266" y="2577"/>
                </a:lnTo>
                <a:lnTo>
                  <a:pt x="1270" y="2450"/>
                </a:lnTo>
                <a:lnTo>
                  <a:pt x="1460" y="2388"/>
                </a:lnTo>
                <a:close/>
                <a:moveTo>
                  <a:pt x="718" y="2679"/>
                </a:moveTo>
                <a:lnTo>
                  <a:pt x="718" y="2679"/>
                </a:lnTo>
                <a:lnTo>
                  <a:pt x="701" y="2678"/>
                </a:lnTo>
                <a:lnTo>
                  <a:pt x="684" y="2676"/>
                </a:lnTo>
                <a:lnTo>
                  <a:pt x="668" y="2672"/>
                </a:lnTo>
                <a:lnTo>
                  <a:pt x="652" y="2666"/>
                </a:lnTo>
                <a:lnTo>
                  <a:pt x="637" y="2658"/>
                </a:lnTo>
                <a:lnTo>
                  <a:pt x="623" y="2650"/>
                </a:lnTo>
                <a:lnTo>
                  <a:pt x="609" y="2640"/>
                </a:lnTo>
                <a:lnTo>
                  <a:pt x="598" y="2630"/>
                </a:lnTo>
                <a:lnTo>
                  <a:pt x="587" y="2617"/>
                </a:lnTo>
                <a:lnTo>
                  <a:pt x="576" y="2604"/>
                </a:lnTo>
                <a:lnTo>
                  <a:pt x="568" y="2590"/>
                </a:lnTo>
                <a:lnTo>
                  <a:pt x="561" y="2575"/>
                </a:lnTo>
                <a:lnTo>
                  <a:pt x="555" y="2559"/>
                </a:lnTo>
                <a:lnTo>
                  <a:pt x="551" y="2543"/>
                </a:lnTo>
                <a:lnTo>
                  <a:pt x="549" y="2526"/>
                </a:lnTo>
                <a:lnTo>
                  <a:pt x="548" y="2508"/>
                </a:lnTo>
                <a:lnTo>
                  <a:pt x="548" y="2508"/>
                </a:lnTo>
                <a:lnTo>
                  <a:pt x="549" y="2491"/>
                </a:lnTo>
                <a:lnTo>
                  <a:pt x="551" y="2474"/>
                </a:lnTo>
                <a:lnTo>
                  <a:pt x="555" y="2458"/>
                </a:lnTo>
                <a:lnTo>
                  <a:pt x="561" y="2441"/>
                </a:lnTo>
                <a:lnTo>
                  <a:pt x="568" y="2427"/>
                </a:lnTo>
                <a:lnTo>
                  <a:pt x="576" y="2413"/>
                </a:lnTo>
                <a:lnTo>
                  <a:pt x="587" y="2399"/>
                </a:lnTo>
                <a:lnTo>
                  <a:pt x="598" y="2388"/>
                </a:lnTo>
                <a:lnTo>
                  <a:pt x="609" y="2376"/>
                </a:lnTo>
                <a:lnTo>
                  <a:pt x="623" y="2366"/>
                </a:lnTo>
                <a:lnTo>
                  <a:pt x="637" y="2358"/>
                </a:lnTo>
                <a:lnTo>
                  <a:pt x="652" y="2351"/>
                </a:lnTo>
                <a:lnTo>
                  <a:pt x="668" y="2345"/>
                </a:lnTo>
                <a:lnTo>
                  <a:pt x="684" y="2340"/>
                </a:lnTo>
                <a:lnTo>
                  <a:pt x="701" y="2338"/>
                </a:lnTo>
                <a:lnTo>
                  <a:pt x="718" y="2337"/>
                </a:lnTo>
                <a:lnTo>
                  <a:pt x="718" y="2337"/>
                </a:lnTo>
                <a:lnTo>
                  <a:pt x="736" y="2338"/>
                </a:lnTo>
                <a:lnTo>
                  <a:pt x="752" y="2340"/>
                </a:lnTo>
                <a:lnTo>
                  <a:pt x="769" y="2345"/>
                </a:lnTo>
                <a:lnTo>
                  <a:pt x="785" y="2351"/>
                </a:lnTo>
                <a:lnTo>
                  <a:pt x="800" y="2358"/>
                </a:lnTo>
                <a:lnTo>
                  <a:pt x="814" y="2366"/>
                </a:lnTo>
                <a:lnTo>
                  <a:pt x="828" y="2376"/>
                </a:lnTo>
                <a:lnTo>
                  <a:pt x="839" y="2388"/>
                </a:lnTo>
                <a:lnTo>
                  <a:pt x="850" y="2399"/>
                </a:lnTo>
                <a:lnTo>
                  <a:pt x="861" y="2413"/>
                </a:lnTo>
                <a:lnTo>
                  <a:pt x="869" y="2427"/>
                </a:lnTo>
                <a:lnTo>
                  <a:pt x="876" y="2441"/>
                </a:lnTo>
                <a:lnTo>
                  <a:pt x="882" y="2458"/>
                </a:lnTo>
                <a:lnTo>
                  <a:pt x="886" y="2474"/>
                </a:lnTo>
                <a:lnTo>
                  <a:pt x="888" y="2491"/>
                </a:lnTo>
                <a:lnTo>
                  <a:pt x="889" y="2508"/>
                </a:lnTo>
                <a:lnTo>
                  <a:pt x="889" y="2508"/>
                </a:lnTo>
                <a:lnTo>
                  <a:pt x="888" y="2526"/>
                </a:lnTo>
                <a:lnTo>
                  <a:pt x="886" y="2543"/>
                </a:lnTo>
                <a:lnTo>
                  <a:pt x="882" y="2559"/>
                </a:lnTo>
                <a:lnTo>
                  <a:pt x="876" y="2575"/>
                </a:lnTo>
                <a:lnTo>
                  <a:pt x="869" y="2590"/>
                </a:lnTo>
                <a:lnTo>
                  <a:pt x="861" y="2604"/>
                </a:lnTo>
                <a:lnTo>
                  <a:pt x="850" y="2617"/>
                </a:lnTo>
                <a:lnTo>
                  <a:pt x="839" y="2630"/>
                </a:lnTo>
                <a:lnTo>
                  <a:pt x="828" y="2640"/>
                </a:lnTo>
                <a:lnTo>
                  <a:pt x="814" y="2650"/>
                </a:lnTo>
                <a:lnTo>
                  <a:pt x="800" y="2658"/>
                </a:lnTo>
                <a:lnTo>
                  <a:pt x="785" y="2666"/>
                </a:lnTo>
                <a:lnTo>
                  <a:pt x="769" y="2672"/>
                </a:lnTo>
                <a:lnTo>
                  <a:pt x="752" y="2676"/>
                </a:lnTo>
                <a:lnTo>
                  <a:pt x="736" y="2678"/>
                </a:lnTo>
                <a:lnTo>
                  <a:pt x="718" y="2679"/>
                </a:lnTo>
                <a:lnTo>
                  <a:pt x="718" y="2679"/>
                </a:lnTo>
                <a:close/>
              </a:path>
            </a:pathLst>
          </a:custGeom>
          <a:solidFill>
            <a:schemeClr val="accent4">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a:p>
        </p:txBody>
      </p:sp>
      <p:grpSp>
        <p:nvGrpSpPr>
          <p:cNvPr id="17" name="Group 365" descr="Icon of lightbulb"/>
          <p:cNvGrpSpPr>
            <a:grpSpLocks noChangeAspect="1"/>
          </p:cNvGrpSpPr>
          <p:nvPr/>
        </p:nvGrpSpPr>
        <p:grpSpPr>
          <a:xfrm>
            <a:off x="523822" y="1647679"/>
            <a:ext cx="463262" cy="816640"/>
            <a:chOff x="5102225" y="1727200"/>
            <a:chExt cx="2289175" cy="4035425"/>
          </a:xfrm>
          <a:solidFill>
            <a:srgbClr val="FFFFFF"/>
          </a:solidFill>
        </p:grpSpPr>
        <p:sp>
          <p:nvSpPr>
            <p:cNvPr id="13" name="Freeform 44">
              <a:extLst>
                <a:ext uri="{C183D7F6-B498-43B3-948B-1728B52AA6E4}">
                  <adec:decorative xmlns="" xmlns:adec="http://schemas.microsoft.com/office/drawing/2017/decorative" val="1"/>
                </a:ext>
              </a:extLst>
            </p:cNvPr>
            <p:cNvSpPr>
              <a:spLocks/>
            </p:cNvSpPr>
            <p:nvPr/>
          </p:nvSpPr>
          <p:spPr bwMode="auto">
            <a:xfrm>
              <a:off x="5689600" y="4699000"/>
              <a:ext cx="1101725" cy="1063625"/>
            </a:xfrm>
            <a:custGeom>
              <a:avLst/>
              <a:gdLst/>
              <a:ahLst/>
              <a:cxnLst>
                <a:cxn ang="0">
                  <a:pos x="676" y="298"/>
                </a:cxn>
                <a:cxn ang="0">
                  <a:pos x="688" y="276"/>
                </a:cxn>
                <a:cxn ang="0">
                  <a:pos x="694" y="246"/>
                </a:cxn>
                <a:cxn ang="0">
                  <a:pos x="688" y="216"/>
                </a:cxn>
                <a:cxn ang="0">
                  <a:pos x="676" y="192"/>
                </a:cxn>
                <a:cxn ang="0">
                  <a:pos x="684" y="180"/>
                </a:cxn>
                <a:cxn ang="0">
                  <a:pos x="692" y="152"/>
                </a:cxn>
                <a:cxn ang="0">
                  <a:pos x="692" y="122"/>
                </a:cxn>
                <a:cxn ang="0">
                  <a:pos x="684" y="94"/>
                </a:cxn>
                <a:cxn ang="0">
                  <a:pos x="676" y="84"/>
                </a:cxn>
                <a:cxn ang="0">
                  <a:pos x="688" y="64"/>
                </a:cxn>
                <a:cxn ang="0">
                  <a:pos x="692" y="42"/>
                </a:cxn>
                <a:cxn ang="0">
                  <a:pos x="688" y="18"/>
                </a:cxn>
                <a:cxn ang="0">
                  <a:pos x="676" y="0"/>
                </a:cxn>
                <a:cxn ang="0">
                  <a:pos x="16" y="0"/>
                </a:cxn>
                <a:cxn ang="0">
                  <a:pos x="6" y="16"/>
                </a:cxn>
                <a:cxn ang="0">
                  <a:pos x="4" y="34"/>
                </a:cxn>
                <a:cxn ang="0">
                  <a:pos x="6" y="50"/>
                </a:cxn>
                <a:cxn ang="0">
                  <a:pos x="16" y="66"/>
                </a:cxn>
                <a:cxn ang="0">
                  <a:pos x="10" y="78"/>
                </a:cxn>
                <a:cxn ang="0">
                  <a:pos x="2" y="102"/>
                </a:cxn>
                <a:cxn ang="0">
                  <a:pos x="2" y="128"/>
                </a:cxn>
                <a:cxn ang="0">
                  <a:pos x="10" y="150"/>
                </a:cxn>
                <a:cxn ang="0">
                  <a:pos x="16" y="160"/>
                </a:cxn>
                <a:cxn ang="0">
                  <a:pos x="6" y="186"/>
                </a:cxn>
                <a:cxn ang="0">
                  <a:pos x="2" y="216"/>
                </a:cxn>
                <a:cxn ang="0">
                  <a:pos x="6" y="244"/>
                </a:cxn>
                <a:cxn ang="0">
                  <a:pos x="16" y="268"/>
                </a:cxn>
                <a:cxn ang="0">
                  <a:pos x="8" y="278"/>
                </a:cxn>
                <a:cxn ang="0">
                  <a:pos x="0" y="304"/>
                </a:cxn>
                <a:cxn ang="0">
                  <a:pos x="2" y="332"/>
                </a:cxn>
                <a:cxn ang="0">
                  <a:pos x="8" y="356"/>
                </a:cxn>
                <a:cxn ang="0">
                  <a:pos x="16" y="368"/>
                </a:cxn>
                <a:cxn ang="0">
                  <a:pos x="4" y="390"/>
                </a:cxn>
                <a:cxn ang="0">
                  <a:pos x="2" y="414"/>
                </a:cxn>
                <a:cxn ang="0">
                  <a:pos x="4" y="436"/>
                </a:cxn>
                <a:cxn ang="0">
                  <a:pos x="16" y="454"/>
                </a:cxn>
                <a:cxn ang="0">
                  <a:pos x="134" y="620"/>
                </a:cxn>
                <a:cxn ang="0">
                  <a:pos x="184" y="628"/>
                </a:cxn>
                <a:cxn ang="0">
                  <a:pos x="198" y="638"/>
                </a:cxn>
                <a:cxn ang="0">
                  <a:pos x="234" y="654"/>
                </a:cxn>
                <a:cxn ang="0">
                  <a:pos x="274" y="664"/>
                </a:cxn>
                <a:cxn ang="0">
                  <a:pos x="318" y="670"/>
                </a:cxn>
                <a:cxn ang="0">
                  <a:pos x="362" y="670"/>
                </a:cxn>
                <a:cxn ang="0">
                  <a:pos x="406" y="664"/>
                </a:cxn>
                <a:cxn ang="0">
                  <a:pos x="444" y="654"/>
                </a:cxn>
                <a:cxn ang="0">
                  <a:pos x="478" y="638"/>
                </a:cxn>
                <a:cxn ang="0">
                  <a:pos x="492" y="620"/>
                </a:cxn>
                <a:cxn ang="0">
                  <a:pos x="650" y="454"/>
                </a:cxn>
                <a:cxn ang="0">
                  <a:pos x="676" y="454"/>
                </a:cxn>
                <a:cxn ang="0">
                  <a:pos x="686" y="444"/>
                </a:cxn>
                <a:cxn ang="0">
                  <a:pos x="690" y="428"/>
                </a:cxn>
                <a:cxn ang="0">
                  <a:pos x="686" y="412"/>
                </a:cxn>
                <a:cxn ang="0">
                  <a:pos x="676" y="398"/>
                </a:cxn>
                <a:cxn ang="0">
                  <a:pos x="684" y="386"/>
                </a:cxn>
                <a:cxn ang="0">
                  <a:pos x="694" y="360"/>
                </a:cxn>
                <a:cxn ang="0">
                  <a:pos x="694" y="332"/>
                </a:cxn>
                <a:cxn ang="0">
                  <a:pos x="684" y="308"/>
                </a:cxn>
                <a:cxn ang="0">
                  <a:pos x="676" y="298"/>
                </a:cxn>
              </a:cxnLst>
              <a:rect l="0" t="0" r="r" b="b"/>
              <a:pathLst>
                <a:path w="694" h="670">
                  <a:moveTo>
                    <a:pt x="676" y="298"/>
                  </a:moveTo>
                  <a:lnTo>
                    <a:pt x="676" y="298"/>
                  </a:lnTo>
                  <a:lnTo>
                    <a:pt x="684" y="288"/>
                  </a:lnTo>
                  <a:lnTo>
                    <a:pt x="688" y="276"/>
                  </a:lnTo>
                  <a:lnTo>
                    <a:pt x="692" y="262"/>
                  </a:lnTo>
                  <a:lnTo>
                    <a:pt x="694" y="246"/>
                  </a:lnTo>
                  <a:lnTo>
                    <a:pt x="692" y="232"/>
                  </a:lnTo>
                  <a:lnTo>
                    <a:pt x="688" y="216"/>
                  </a:lnTo>
                  <a:lnTo>
                    <a:pt x="684" y="202"/>
                  </a:lnTo>
                  <a:lnTo>
                    <a:pt x="676" y="192"/>
                  </a:lnTo>
                  <a:lnTo>
                    <a:pt x="676" y="192"/>
                  </a:lnTo>
                  <a:lnTo>
                    <a:pt x="684" y="180"/>
                  </a:lnTo>
                  <a:lnTo>
                    <a:pt x="688" y="166"/>
                  </a:lnTo>
                  <a:lnTo>
                    <a:pt x="692" y="152"/>
                  </a:lnTo>
                  <a:lnTo>
                    <a:pt x="694" y="136"/>
                  </a:lnTo>
                  <a:lnTo>
                    <a:pt x="692" y="122"/>
                  </a:lnTo>
                  <a:lnTo>
                    <a:pt x="688" y="108"/>
                  </a:lnTo>
                  <a:lnTo>
                    <a:pt x="684" y="94"/>
                  </a:lnTo>
                  <a:lnTo>
                    <a:pt x="676" y="84"/>
                  </a:lnTo>
                  <a:lnTo>
                    <a:pt x="676" y="84"/>
                  </a:lnTo>
                  <a:lnTo>
                    <a:pt x="682" y="76"/>
                  </a:lnTo>
                  <a:lnTo>
                    <a:pt x="688" y="64"/>
                  </a:lnTo>
                  <a:lnTo>
                    <a:pt x="690" y="54"/>
                  </a:lnTo>
                  <a:lnTo>
                    <a:pt x="692" y="42"/>
                  </a:lnTo>
                  <a:lnTo>
                    <a:pt x="692" y="30"/>
                  </a:lnTo>
                  <a:lnTo>
                    <a:pt x="688" y="18"/>
                  </a:lnTo>
                  <a:lnTo>
                    <a:pt x="684" y="8"/>
                  </a:lnTo>
                  <a:lnTo>
                    <a:pt x="676" y="0"/>
                  </a:lnTo>
                  <a:lnTo>
                    <a:pt x="16" y="0"/>
                  </a:lnTo>
                  <a:lnTo>
                    <a:pt x="16" y="0"/>
                  </a:lnTo>
                  <a:lnTo>
                    <a:pt x="10" y="8"/>
                  </a:lnTo>
                  <a:lnTo>
                    <a:pt x="6" y="16"/>
                  </a:lnTo>
                  <a:lnTo>
                    <a:pt x="4" y="24"/>
                  </a:lnTo>
                  <a:lnTo>
                    <a:pt x="4" y="34"/>
                  </a:lnTo>
                  <a:lnTo>
                    <a:pt x="4" y="42"/>
                  </a:lnTo>
                  <a:lnTo>
                    <a:pt x="6" y="50"/>
                  </a:lnTo>
                  <a:lnTo>
                    <a:pt x="10" y="58"/>
                  </a:lnTo>
                  <a:lnTo>
                    <a:pt x="16" y="66"/>
                  </a:lnTo>
                  <a:lnTo>
                    <a:pt x="16" y="66"/>
                  </a:lnTo>
                  <a:lnTo>
                    <a:pt x="10" y="78"/>
                  </a:lnTo>
                  <a:lnTo>
                    <a:pt x="4" y="90"/>
                  </a:lnTo>
                  <a:lnTo>
                    <a:pt x="2" y="102"/>
                  </a:lnTo>
                  <a:lnTo>
                    <a:pt x="2" y="114"/>
                  </a:lnTo>
                  <a:lnTo>
                    <a:pt x="2" y="128"/>
                  </a:lnTo>
                  <a:lnTo>
                    <a:pt x="4" y="140"/>
                  </a:lnTo>
                  <a:lnTo>
                    <a:pt x="10" y="150"/>
                  </a:lnTo>
                  <a:lnTo>
                    <a:pt x="16" y="160"/>
                  </a:lnTo>
                  <a:lnTo>
                    <a:pt x="16" y="160"/>
                  </a:lnTo>
                  <a:lnTo>
                    <a:pt x="10" y="174"/>
                  </a:lnTo>
                  <a:lnTo>
                    <a:pt x="6" y="186"/>
                  </a:lnTo>
                  <a:lnTo>
                    <a:pt x="2" y="202"/>
                  </a:lnTo>
                  <a:lnTo>
                    <a:pt x="2" y="216"/>
                  </a:lnTo>
                  <a:lnTo>
                    <a:pt x="4" y="230"/>
                  </a:lnTo>
                  <a:lnTo>
                    <a:pt x="6" y="244"/>
                  </a:lnTo>
                  <a:lnTo>
                    <a:pt x="10" y="258"/>
                  </a:lnTo>
                  <a:lnTo>
                    <a:pt x="16" y="268"/>
                  </a:lnTo>
                  <a:lnTo>
                    <a:pt x="16" y="268"/>
                  </a:lnTo>
                  <a:lnTo>
                    <a:pt x="8" y="278"/>
                  </a:lnTo>
                  <a:lnTo>
                    <a:pt x="4" y="290"/>
                  </a:lnTo>
                  <a:lnTo>
                    <a:pt x="0" y="304"/>
                  </a:lnTo>
                  <a:lnTo>
                    <a:pt x="0" y="318"/>
                  </a:lnTo>
                  <a:lnTo>
                    <a:pt x="2" y="332"/>
                  </a:lnTo>
                  <a:lnTo>
                    <a:pt x="4" y="344"/>
                  </a:lnTo>
                  <a:lnTo>
                    <a:pt x="8" y="356"/>
                  </a:lnTo>
                  <a:lnTo>
                    <a:pt x="16" y="368"/>
                  </a:lnTo>
                  <a:lnTo>
                    <a:pt x="16" y="368"/>
                  </a:lnTo>
                  <a:lnTo>
                    <a:pt x="10" y="378"/>
                  </a:lnTo>
                  <a:lnTo>
                    <a:pt x="4" y="390"/>
                  </a:lnTo>
                  <a:lnTo>
                    <a:pt x="2" y="402"/>
                  </a:lnTo>
                  <a:lnTo>
                    <a:pt x="2" y="414"/>
                  </a:lnTo>
                  <a:lnTo>
                    <a:pt x="2" y="426"/>
                  </a:lnTo>
                  <a:lnTo>
                    <a:pt x="4" y="436"/>
                  </a:lnTo>
                  <a:lnTo>
                    <a:pt x="10" y="446"/>
                  </a:lnTo>
                  <a:lnTo>
                    <a:pt x="16" y="454"/>
                  </a:lnTo>
                  <a:lnTo>
                    <a:pt x="50" y="454"/>
                  </a:lnTo>
                  <a:lnTo>
                    <a:pt x="134" y="620"/>
                  </a:lnTo>
                  <a:lnTo>
                    <a:pt x="184" y="620"/>
                  </a:lnTo>
                  <a:lnTo>
                    <a:pt x="184" y="628"/>
                  </a:lnTo>
                  <a:lnTo>
                    <a:pt x="184" y="628"/>
                  </a:lnTo>
                  <a:lnTo>
                    <a:pt x="198" y="638"/>
                  </a:lnTo>
                  <a:lnTo>
                    <a:pt x="214" y="646"/>
                  </a:lnTo>
                  <a:lnTo>
                    <a:pt x="234" y="654"/>
                  </a:lnTo>
                  <a:lnTo>
                    <a:pt x="252" y="660"/>
                  </a:lnTo>
                  <a:lnTo>
                    <a:pt x="274" y="664"/>
                  </a:lnTo>
                  <a:lnTo>
                    <a:pt x="296" y="668"/>
                  </a:lnTo>
                  <a:lnTo>
                    <a:pt x="318" y="670"/>
                  </a:lnTo>
                  <a:lnTo>
                    <a:pt x="340" y="670"/>
                  </a:lnTo>
                  <a:lnTo>
                    <a:pt x="362" y="670"/>
                  </a:lnTo>
                  <a:lnTo>
                    <a:pt x="384" y="668"/>
                  </a:lnTo>
                  <a:lnTo>
                    <a:pt x="406" y="664"/>
                  </a:lnTo>
                  <a:lnTo>
                    <a:pt x="426" y="660"/>
                  </a:lnTo>
                  <a:lnTo>
                    <a:pt x="444" y="654"/>
                  </a:lnTo>
                  <a:lnTo>
                    <a:pt x="462" y="646"/>
                  </a:lnTo>
                  <a:lnTo>
                    <a:pt x="478" y="638"/>
                  </a:lnTo>
                  <a:lnTo>
                    <a:pt x="492" y="628"/>
                  </a:lnTo>
                  <a:lnTo>
                    <a:pt x="492" y="620"/>
                  </a:lnTo>
                  <a:lnTo>
                    <a:pt x="546" y="620"/>
                  </a:lnTo>
                  <a:lnTo>
                    <a:pt x="650" y="454"/>
                  </a:lnTo>
                  <a:lnTo>
                    <a:pt x="676" y="454"/>
                  </a:lnTo>
                  <a:lnTo>
                    <a:pt x="676" y="454"/>
                  </a:lnTo>
                  <a:lnTo>
                    <a:pt x="682" y="450"/>
                  </a:lnTo>
                  <a:lnTo>
                    <a:pt x="686" y="444"/>
                  </a:lnTo>
                  <a:lnTo>
                    <a:pt x="690" y="436"/>
                  </a:lnTo>
                  <a:lnTo>
                    <a:pt x="690" y="428"/>
                  </a:lnTo>
                  <a:lnTo>
                    <a:pt x="690" y="420"/>
                  </a:lnTo>
                  <a:lnTo>
                    <a:pt x="686" y="412"/>
                  </a:lnTo>
                  <a:lnTo>
                    <a:pt x="682" y="404"/>
                  </a:lnTo>
                  <a:lnTo>
                    <a:pt x="676" y="398"/>
                  </a:lnTo>
                  <a:lnTo>
                    <a:pt x="676" y="398"/>
                  </a:lnTo>
                  <a:lnTo>
                    <a:pt x="684" y="386"/>
                  </a:lnTo>
                  <a:lnTo>
                    <a:pt x="690" y="374"/>
                  </a:lnTo>
                  <a:lnTo>
                    <a:pt x="694" y="360"/>
                  </a:lnTo>
                  <a:lnTo>
                    <a:pt x="694" y="346"/>
                  </a:lnTo>
                  <a:lnTo>
                    <a:pt x="694" y="332"/>
                  </a:lnTo>
                  <a:lnTo>
                    <a:pt x="690" y="318"/>
                  </a:lnTo>
                  <a:lnTo>
                    <a:pt x="684" y="308"/>
                  </a:lnTo>
                  <a:lnTo>
                    <a:pt x="676" y="298"/>
                  </a:lnTo>
                  <a:lnTo>
                    <a:pt x="676" y="298"/>
                  </a:lnTo>
                  <a:close/>
                </a:path>
              </a:pathLst>
            </a:custGeom>
            <a:solidFill>
              <a:schemeClr val="accent4">
                <a:lumMod val="75000"/>
              </a:schemeClr>
            </a:solidFill>
            <a:ln w="6350" cap="flat" cmpd="sng" algn="ctr">
              <a:noFill/>
              <a:prstDash val="solid"/>
              <a:miter lim="800000"/>
              <a:headEnd type="none" w="med" len="med"/>
              <a:tailEnd type="none" w="med" len="med"/>
            </a:ln>
          </p:spPr>
          <p:txBody>
            <a:bodyPr lIns="0" tIns="18283" rIns="0" bIns="18283" anchor="ctr" anchorCtr="1">
              <a:noAutofit/>
            </a:bodyPr>
            <a:lstStyle/>
            <a:p>
              <a:pPr algn="ctr">
                <a:lnSpc>
                  <a:spcPct val="85000"/>
                </a:lnSpc>
                <a:spcBef>
                  <a:spcPct val="20000"/>
                </a:spcBef>
              </a:pPr>
              <a:endParaRPr lang="en-US" sz="800" b="1" dirty="0"/>
            </a:p>
          </p:txBody>
        </p:sp>
        <p:sp>
          <p:nvSpPr>
            <p:cNvPr id="14" name="Freeform 45">
              <a:extLst>
                <a:ext uri="{C183D7F6-B498-43B3-948B-1728B52AA6E4}">
                  <adec:decorative xmlns="" xmlns:adec="http://schemas.microsoft.com/office/drawing/2017/decorative" val="1"/>
                </a:ext>
              </a:extLst>
            </p:cNvPr>
            <p:cNvSpPr>
              <a:spLocks noEditPoints="1"/>
            </p:cNvSpPr>
            <p:nvPr/>
          </p:nvSpPr>
          <p:spPr bwMode="auto">
            <a:xfrm>
              <a:off x="5102225" y="1727200"/>
              <a:ext cx="2289175" cy="2886075"/>
            </a:xfrm>
            <a:custGeom>
              <a:avLst/>
              <a:gdLst/>
              <a:ahLst/>
              <a:cxnLst>
                <a:cxn ang="0">
                  <a:pos x="354" y="1670"/>
                </a:cxn>
                <a:cxn ang="0">
                  <a:pos x="286" y="1428"/>
                </a:cxn>
                <a:cxn ang="0">
                  <a:pos x="180" y="1218"/>
                </a:cxn>
                <a:cxn ang="0">
                  <a:pos x="80" y="1062"/>
                </a:cxn>
                <a:cxn ang="0">
                  <a:pos x="22" y="904"/>
                </a:cxn>
                <a:cxn ang="0">
                  <a:pos x="0" y="732"/>
                </a:cxn>
                <a:cxn ang="0">
                  <a:pos x="0" y="710"/>
                </a:cxn>
                <a:cxn ang="0">
                  <a:pos x="26" y="546"/>
                </a:cxn>
                <a:cxn ang="0">
                  <a:pos x="94" y="370"/>
                </a:cxn>
                <a:cxn ang="0">
                  <a:pos x="194" y="226"/>
                </a:cxn>
                <a:cxn ang="0">
                  <a:pos x="320" y="118"/>
                </a:cxn>
                <a:cxn ang="0">
                  <a:pos x="466" y="44"/>
                </a:cxn>
                <a:cxn ang="0">
                  <a:pos x="622" y="6"/>
                </a:cxn>
                <a:cxn ang="0">
                  <a:pos x="718" y="0"/>
                </a:cxn>
                <a:cxn ang="0">
                  <a:pos x="876" y="16"/>
                </a:cxn>
                <a:cxn ang="0">
                  <a:pos x="1030" y="68"/>
                </a:cxn>
                <a:cxn ang="0">
                  <a:pos x="1168" y="156"/>
                </a:cxn>
                <a:cxn ang="0">
                  <a:pos x="1286" y="278"/>
                </a:cxn>
                <a:cxn ang="0">
                  <a:pos x="1376" y="434"/>
                </a:cxn>
                <a:cxn ang="0">
                  <a:pos x="1432" y="624"/>
                </a:cxn>
                <a:cxn ang="0">
                  <a:pos x="1442" y="714"/>
                </a:cxn>
                <a:cxn ang="0">
                  <a:pos x="1424" y="900"/>
                </a:cxn>
                <a:cxn ang="0">
                  <a:pos x="1354" y="1082"/>
                </a:cxn>
                <a:cxn ang="0">
                  <a:pos x="1298" y="1154"/>
                </a:cxn>
                <a:cxn ang="0">
                  <a:pos x="1174" y="1348"/>
                </a:cxn>
                <a:cxn ang="0">
                  <a:pos x="1090" y="1570"/>
                </a:cxn>
                <a:cxn ang="0">
                  <a:pos x="1066" y="1758"/>
                </a:cxn>
                <a:cxn ang="0">
                  <a:pos x="368" y="1818"/>
                </a:cxn>
                <a:cxn ang="0">
                  <a:pos x="994" y="1634"/>
                </a:cxn>
                <a:cxn ang="0">
                  <a:pos x="1064" y="1394"/>
                </a:cxn>
                <a:cxn ang="0">
                  <a:pos x="1180" y="1182"/>
                </a:cxn>
                <a:cxn ang="0">
                  <a:pos x="1286" y="1038"/>
                </a:cxn>
                <a:cxn ang="0">
                  <a:pos x="1346" y="882"/>
                </a:cxn>
                <a:cxn ang="0">
                  <a:pos x="1362" y="716"/>
                </a:cxn>
                <a:cxn ang="0">
                  <a:pos x="1336" y="564"/>
                </a:cxn>
                <a:cxn ang="0">
                  <a:pos x="1274" y="406"/>
                </a:cxn>
                <a:cxn ang="0">
                  <a:pos x="1182" y="280"/>
                </a:cxn>
                <a:cxn ang="0">
                  <a:pos x="1070" y="184"/>
                </a:cxn>
                <a:cxn ang="0">
                  <a:pos x="942" y="120"/>
                </a:cxn>
                <a:cxn ang="0">
                  <a:pos x="804" y="86"/>
                </a:cxn>
                <a:cxn ang="0">
                  <a:pos x="690" y="82"/>
                </a:cxn>
                <a:cxn ang="0">
                  <a:pos x="548" y="104"/>
                </a:cxn>
                <a:cxn ang="0">
                  <a:pos x="414" y="156"/>
                </a:cxn>
                <a:cxn ang="0">
                  <a:pos x="296" y="238"/>
                </a:cxn>
                <a:cxn ang="0">
                  <a:pos x="198" y="352"/>
                </a:cxn>
                <a:cxn ang="0">
                  <a:pos x="126" y="498"/>
                </a:cxn>
                <a:cxn ang="0">
                  <a:pos x="86" y="676"/>
                </a:cxn>
                <a:cxn ang="0">
                  <a:pos x="82" y="732"/>
                </a:cxn>
                <a:cxn ang="0">
                  <a:pos x="92" y="846"/>
                </a:cxn>
                <a:cxn ang="0">
                  <a:pos x="152" y="1026"/>
                </a:cxn>
                <a:cxn ang="0">
                  <a:pos x="292" y="1252"/>
                </a:cxn>
                <a:cxn ang="0">
                  <a:pos x="390" y="1474"/>
                </a:cxn>
                <a:cxn ang="0">
                  <a:pos x="444" y="1736"/>
                </a:cxn>
              </a:cxnLst>
              <a:rect l="0" t="0" r="r" b="b"/>
              <a:pathLst>
                <a:path w="1442" h="1818">
                  <a:moveTo>
                    <a:pt x="368" y="1818"/>
                  </a:moveTo>
                  <a:lnTo>
                    <a:pt x="366" y="1778"/>
                  </a:lnTo>
                  <a:lnTo>
                    <a:pt x="366" y="1778"/>
                  </a:lnTo>
                  <a:lnTo>
                    <a:pt x="362" y="1724"/>
                  </a:lnTo>
                  <a:lnTo>
                    <a:pt x="354" y="1670"/>
                  </a:lnTo>
                  <a:lnTo>
                    <a:pt x="346" y="1618"/>
                  </a:lnTo>
                  <a:lnTo>
                    <a:pt x="334" y="1568"/>
                  </a:lnTo>
                  <a:lnTo>
                    <a:pt x="320" y="1520"/>
                  </a:lnTo>
                  <a:lnTo>
                    <a:pt x="304" y="1474"/>
                  </a:lnTo>
                  <a:lnTo>
                    <a:pt x="286" y="1428"/>
                  </a:lnTo>
                  <a:lnTo>
                    <a:pt x="268" y="1384"/>
                  </a:lnTo>
                  <a:lnTo>
                    <a:pt x="246" y="1342"/>
                  </a:lnTo>
                  <a:lnTo>
                    <a:pt x="226" y="1300"/>
                  </a:lnTo>
                  <a:lnTo>
                    <a:pt x="202" y="1258"/>
                  </a:lnTo>
                  <a:lnTo>
                    <a:pt x="180" y="1218"/>
                  </a:lnTo>
                  <a:lnTo>
                    <a:pt x="132" y="1142"/>
                  </a:lnTo>
                  <a:lnTo>
                    <a:pt x="82" y="1068"/>
                  </a:lnTo>
                  <a:lnTo>
                    <a:pt x="82" y="1068"/>
                  </a:lnTo>
                  <a:lnTo>
                    <a:pt x="80" y="1066"/>
                  </a:lnTo>
                  <a:lnTo>
                    <a:pt x="80" y="1062"/>
                  </a:lnTo>
                  <a:lnTo>
                    <a:pt x="80" y="1062"/>
                  </a:lnTo>
                  <a:lnTo>
                    <a:pt x="62" y="1024"/>
                  </a:lnTo>
                  <a:lnTo>
                    <a:pt x="48" y="986"/>
                  </a:lnTo>
                  <a:lnTo>
                    <a:pt x="34" y="946"/>
                  </a:lnTo>
                  <a:lnTo>
                    <a:pt x="22" y="904"/>
                  </a:lnTo>
                  <a:lnTo>
                    <a:pt x="14" y="862"/>
                  </a:lnTo>
                  <a:lnTo>
                    <a:pt x="6" y="820"/>
                  </a:lnTo>
                  <a:lnTo>
                    <a:pt x="2" y="778"/>
                  </a:lnTo>
                  <a:lnTo>
                    <a:pt x="0" y="732"/>
                  </a:lnTo>
                  <a:lnTo>
                    <a:pt x="0" y="732"/>
                  </a:lnTo>
                  <a:lnTo>
                    <a:pt x="0" y="732"/>
                  </a:lnTo>
                  <a:lnTo>
                    <a:pt x="0" y="712"/>
                  </a:lnTo>
                  <a:lnTo>
                    <a:pt x="0" y="712"/>
                  </a:lnTo>
                  <a:lnTo>
                    <a:pt x="42" y="714"/>
                  </a:lnTo>
                  <a:lnTo>
                    <a:pt x="0" y="710"/>
                  </a:lnTo>
                  <a:lnTo>
                    <a:pt x="0" y="710"/>
                  </a:lnTo>
                  <a:lnTo>
                    <a:pt x="4" y="668"/>
                  </a:lnTo>
                  <a:lnTo>
                    <a:pt x="10" y="626"/>
                  </a:lnTo>
                  <a:lnTo>
                    <a:pt x="18" y="584"/>
                  </a:lnTo>
                  <a:lnTo>
                    <a:pt x="26" y="546"/>
                  </a:lnTo>
                  <a:lnTo>
                    <a:pt x="36" y="508"/>
                  </a:lnTo>
                  <a:lnTo>
                    <a:pt x="48" y="472"/>
                  </a:lnTo>
                  <a:lnTo>
                    <a:pt x="62" y="436"/>
                  </a:lnTo>
                  <a:lnTo>
                    <a:pt x="76" y="402"/>
                  </a:lnTo>
                  <a:lnTo>
                    <a:pt x="94" y="370"/>
                  </a:lnTo>
                  <a:lnTo>
                    <a:pt x="110" y="338"/>
                  </a:lnTo>
                  <a:lnTo>
                    <a:pt x="130" y="308"/>
                  </a:lnTo>
                  <a:lnTo>
                    <a:pt x="150" y="280"/>
                  </a:lnTo>
                  <a:lnTo>
                    <a:pt x="172" y="252"/>
                  </a:lnTo>
                  <a:lnTo>
                    <a:pt x="194" y="226"/>
                  </a:lnTo>
                  <a:lnTo>
                    <a:pt x="218" y="202"/>
                  </a:lnTo>
                  <a:lnTo>
                    <a:pt x="242" y="180"/>
                  </a:lnTo>
                  <a:lnTo>
                    <a:pt x="266" y="158"/>
                  </a:lnTo>
                  <a:lnTo>
                    <a:pt x="294" y="138"/>
                  </a:lnTo>
                  <a:lnTo>
                    <a:pt x="320" y="118"/>
                  </a:lnTo>
                  <a:lnTo>
                    <a:pt x="348" y="100"/>
                  </a:lnTo>
                  <a:lnTo>
                    <a:pt x="376" y="84"/>
                  </a:lnTo>
                  <a:lnTo>
                    <a:pt x="406" y="70"/>
                  </a:lnTo>
                  <a:lnTo>
                    <a:pt x="436" y="56"/>
                  </a:lnTo>
                  <a:lnTo>
                    <a:pt x="466" y="44"/>
                  </a:lnTo>
                  <a:lnTo>
                    <a:pt x="496" y="34"/>
                  </a:lnTo>
                  <a:lnTo>
                    <a:pt x="526" y="24"/>
                  </a:lnTo>
                  <a:lnTo>
                    <a:pt x="558" y="16"/>
                  </a:lnTo>
                  <a:lnTo>
                    <a:pt x="590" y="10"/>
                  </a:lnTo>
                  <a:lnTo>
                    <a:pt x="622" y="6"/>
                  </a:lnTo>
                  <a:lnTo>
                    <a:pt x="654" y="2"/>
                  </a:lnTo>
                  <a:lnTo>
                    <a:pt x="686" y="0"/>
                  </a:lnTo>
                  <a:lnTo>
                    <a:pt x="718" y="0"/>
                  </a:lnTo>
                  <a:lnTo>
                    <a:pt x="718" y="0"/>
                  </a:lnTo>
                  <a:lnTo>
                    <a:pt x="718" y="0"/>
                  </a:lnTo>
                  <a:lnTo>
                    <a:pt x="750" y="0"/>
                  </a:lnTo>
                  <a:lnTo>
                    <a:pt x="782" y="2"/>
                  </a:lnTo>
                  <a:lnTo>
                    <a:pt x="814" y="6"/>
                  </a:lnTo>
                  <a:lnTo>
                    <a:pt x="846" y="10"/>
                  </a:lnTo>
                  <a:lnTo>
                    <a:pt x="876" y="16"/>
                  </a:lnTo>
                  <a:lnTo>
                    <a:pt x="908" y="24"/>
                  </a:lnTo>
                  <a:lnTo>
                    <a:pt x="940" y="34"/>
                  </a:lnTo>
                  <a:lnTo>
                    <a:pt x="970" y="44"/>
                  </a:lnTo>
                  <a:lnTo>
                    <a:pt x="1000" y="56"/>
                  </a:lnTo>
                  <a:lnTo>
                    <a:pt x="1030" y="68"/>
                  </a:lnTo>
                  <a:lnTo>
                    <a:pt x="1058" y="84"/>
                  </a:lnTo>
                  <a:lnTo>
                    <a:pt x="1088" y="100"/>
                  </a:lnTo>
                  <a:lnTo>
                    <a:pt x="1114" y="118"/>
                  </a:lnTo>
                  <a:lnTo>
                    <a:pt x="1142" y="136"/>
                  </a:lnTo>
                  <a:lnTo>
                    <a:pt x="1168" y="156"/>
                  </a:lnTo>
                  <a:lnTo>
                    <a:pt x="1194" y="178"/>
                  </a:lnTo>
                  <a:lnTo>
                    <a:pt x="1218" y="200"/>
                  </a:lnTo>
                  <a:lnTo>
                    <a:pt x="1242" y="226"/>
                  </a:lnTo>
                  <a:lnTo>
                    <a:pt x="1264" y="250"/>
                  </a:lnTo>
                  <a:lnTo>
                    <a:pt x="1286" y="278"/>
                  </a:lnTo>
                  <a:lnTo>
                    <a:pt x="1306" y="306"/>
                  </a:lnTo>
                  <a:lnTo>
                    <a:pt x="1326" y="336"/>
                  </a:lnTo>
                  <a:lnTo>
                    <a:pt x="1344" y="368"/>
                  </a:lnTo>
                  <a:lnTo>
                    <a:pt x="1362" y="400"/>
                  </a:lnTo>
                  <a:lnTo>
                    <a:pt x="1376" y="434"/>
                  </a:lnTo>
                  <a:lnTo>
                    <a:pt x="1390" y="470"/>
                  </a:lnTo>
                  <a:lnTo>
                    <a:pt x="1404" y="506"/>
                  </a:lnTo>
                  <a:lnTo>
                    <a:pt x="1414" y="544"/>
                  </a:lnTo>
                  <a:lnTo>
                    <a:pt x="1424" y="584"/>
                  </a:lnTo>
                  <a:lnTo>
                    <a:pt x="1432" y="624"/>
                  </a:lnTo>
                  <a:lnTo>
                    <a:pt x="1438" y="666"/>
                  </a:lnTo>
                  <a:lnTo>
                    <a:pt x="1442" y="710"/>
                  </a:lnTo>
                  <a:lnTo>
                    <a:pt x="1442" y="710"/>
                  </a:lnTo>
                  <a:lnTo>
                    <a:pt x="1442" y="712"/>
                  </a:lnTo>
                  <a:lnTo>
                    <a:pt x="1442" y="714"/>
                  </a:lnTo>
                  <a:lnTo>
                    <a:pt x="1442" y="714"/>
                  </a:lnTo>
                  <a:lnTo>
                    <a:pt x="1442" y="760"/>
                  </a:lnTo>
                  <a:lnTo>
                    <a:pt x="1438" y="806"/>
                  </a:lnTo>
                  <a:lnTo>
                    <a:pt x="1434" y="854"/>
                  </a:lnTo>
                  <a:lnTo>
                    <a:pt x="1424" y="900"/>
                  </a:lnTo>
                  <a:lnTo>
                    <a:pt x="1412" y="946"/>
                  </a:lnTo>
                  <a:lnTo>
                    <a:pt x="1398" y="992"/>
                  </a:lnTo>
                  <a:lnTo>
                    <a:pt x="1378" y="1036"/>
                  </a:lnTo>
                  <a:lnTo>
                    <a:pt x="1354" y="1082"/>
                  </a:lnTo>
                  <a:lnTo>
                    <a:pt x="1354" y="1082"/>
                  </a:lnTo>
                  <a:lnTo>
                    <a:pt x="1352" y="1084"/>
                  </a:lnTo>
                  <a:lnTo>
                    <a:pt x="1350" y="1086"/>
                  </a:lnTo>
                  <a:lnTo>
                    <a:pt x="1350" y="1086"/>
                  </a:lnTo>
                  <a:lnTo>
                    <a:pt x="1324" y="1120"/>
                  </a:lnTo>
                  <a:lnTo>
                    <a:pt x="1298" y="1154"/>
                  </a:lnTo>
                  <a:lnTo>
                    <a:pt x="1270" y="1190"/>
                  </a:lnTo>
                  <a:lnTo>
                    <a:pt x="1246" y="1228"/>
                  </a:lnTo>
                  <a:lnTo>
                    <a:pt x="1220" y="1266"/>
                  </a:lnTo>
                  <a:lnTo>
                    <a:pt x="1198" y="1308"/>
                  </a:lnTo>
                  <a:lnTo>
                    <a:pt x="1174" y="1348"/>
                  </a:lnTo>
                  <a:lnTo>
                    <a:pt x="1154" y="1392"/>
                  </a:lnTo>
                  <a:lnTo>
                    <a:pt x="1134" y="1436"/>
                  </a:lnTo>
                  <a:lnTo>
                    <a:pt x="1118" y="1480"/>
                  </a:lnTo>
                  <a:lnTo>
                    <a:pt x="1102" y="1524"/>
                  </a:lnTo>
                  <a:lnTo>
                    <a:pt x="1090" y="1570"/>
                  </a:lnTo>
                  <a:lnTo>
                    <a:pt x="1080" y="1618"/>
                  </a:lnTo>
                  <a:lnTo>
                    <a:pt x="1072" y="1664"/>
                  </a:lnTo>
                  <a:lnTo>
                    <a:pt x="1068" y="1712"/>
                  </a:lnTo>
                  <a:lnTo>
                    <a:pt x="1066" y="1758"/>
                  </a:lnTo>
                  <a:lnTo>
                    <a:pt x="1066" y="1758"/>
                  </a:lnTo>
                  <a:lnTo>
                    <a:pt x="1066" y="1758"/>
                  </a:lnTo>
                  <a:lnTo>
                    <a:pt x="1066" y="1776"/>
                  </a:lnTo>
                  <a:lnTo>
                    <a:pt x="1066" y="1776"/>
                  </a:lnTo>
                  <a:lnTo>
                    <a:pt x="1068" y="1818"/>
                  </a:lnTo>
                  <a:lnTo>
                    <a:pt x="368" y="1818"/>
                  </a:lnTo>
                  <a:lnTo>
                    <a:pt x="368" y="1818"/>
                  </a:lnTo>
                  <a:close/>
                  <a:moveTo>
                    <a:pt x="986" y="1736"/>
                  </a:moveTo>
                  <a:lnTo>
                    <a:pt x="986" y="1736"/>
                  </a:lnTo>
                  <a:lnTo>
                    <a:pt x="988" y="1686"/>
                  </a:lnTo>
                  <a:lnTo>
                    <a:pt x="994" y="1634"/>
                  </a:lnTo>
                  <a:lnTo>
                    <a:pt x="1004" y="1584"/>
                  </a:lnTo>
                  <a:lnTo>
                    <a:pt x="1016" y="1536"/>
                  </a:lnTo>
                  <a:lnTo>
                    <a:pt x="1030" y="1488"/>
                  </a:lnTo>
                  <a:lnTo>
                    <a:pt x="1046" y="1440"/>
                  </a:lnTo>
                  <a:lnTo>
                    <a:pt x="1064" y="1394"/>
                  </a:lnTo>
                  <a:lnTo>
                    <a:pt x="1084" y="1350"/>
                  </a:lnTo>
                  <a:lnTo>
                    <a:pt x="1106" y="1306"/>
                  </a:lnTo>
                  <a:lnTo>
                    <a:pt x="1130" y="1262"/>
                  </a:lnTo>
                  <a:lnTo>
                    <a:pt x="1154" y="1222"/>
                  </a:lnTo>
                  <a:lnTo>
                    <a:pt x="1180" y="1182"/>
                  </a:lnTo>
                  <a:lnTo>
                    <a:pt x="1206" y="1144"/>
                  </a:lnTo>
                  <a:lnTo>
                    <a:pt x="1232" y="1106"/>
                  </a:lnTo>
                  <a:lnTo>
                    <a:pt x="1260" y="1070"/>
                  </a:lnTo>
                  <a:lnTo>
                    <a:pt x="1286" y="1038"/>
                  </a:lnTo>
                  <a:lnTo>
                    <a:pt x="1286" y="1038"/>
                  </a:lnTo>
                  <a:lnTo>
                    <a:pt x="1286" y="1038"/>
                  </a:lnTo>
                  <a:lnTo>
                    <a:pt x="1306" y="1000"/>
                  </a:lnTo>
                  <a:lnTo>
                    <a:pt x="1322" y="960"/>
                  </a:lnTo>
                  <a:lnTo>
                    <a:pt x="1336" y="922"/>
                  </a:lnTo>
                  <a:lnTo>
                    <a:pt x="1346" y="882"/>
                  </a:lnTo>
                  <a:lnTo>
                    <a:pt x="1352" y="842"/>
                  </a:lnTo>
                  <a:lnTo>
                    <a:pt x="1358" y="800"/>
                  </a:lnTo>
                  <a:lnTo>
                    <a:pt x="1360" y="758"/>
                  </a:lnTo>
                  <a:lnTo>
                    <a:pt x="1362" y="716"/>
                  </a:lnTo>
                  <a:lnTo>
                    <a:pt x="1362" y="716"/>
                  </a:lnTo>
                  <a:lnTo>
                    <a:pt x="1362" y="716"/>
                  </a:lnTo>
                  <a:lnTo>
                    <a:pt x="1358" y="676"/>
                  </a:lnTo>
                  <a:lnTo>
                    <a:pt x="1352" y="638"/>
                  </a:lnTo>
                  <a:lnTo>
                    <a:pt x="1344" y="600"/>
                  </a:lnTo>
                  <a:lnTo>
                    <a:pt x="1336" y="564"/>
                  </a:lnTo>
                  <a:lnTo>
                    <a:pt x="1326" y="530"/>
                  </a:lnTo>
                  <a:lnTo>
                    <a:pt x="1314" y="498"/>
                  </a:lnTo>
                  <a:lnTo>
                    <a:pt x="1302" y="466"/>
                  </a:lnTo>
                  <a:lnTo>
                    <a:pt x="1288" y="436"/>
                  </a:lnTo>
                  <a:lnTo>
                    <a:pt x="1274" y="406"/>
                  </a:lnTo>
                  <a:lnTo>
                    <a:pt x="1256" y="378"/>
                  </a:lnTo>
                  <a:lnTo>
                    <a:pt x="1240" y="352"/>
                  </a:lnTo>
                  <a:lnTo>
                    <a:pt x="1222" y="326"/>
                  </a:lnTo>
                  <a:lnTo>
                    <a:pt x="1202" y="302"/>
                  </a:lnTo>
                  <a:lnTo>
                    <a:pt x="1182" y="280"/>
                  </a:lnTo>
                  <a:lnTo>
                    <a:pt x="1162" y="258"/>
                  </a:lnTo>
                  <a:lnTo>
                    <a:pt x="1140" y="238"/>
                  </a:lnTo>
                  <a:lnTo>
                    <a:pt x="1118" y="218"/>
                  </a:lnTo>
                  <a:lnTo>
                    <a:pt x="1094" y="200"/>
                  </a:lnTo>
                  <a:lnTo>
                    <a:pt x="1070" y="184"/>
                  </a:lnTo>
                  <a:lnTo>
                    <a:pt x="1046" y="170"/>
                  </a:lnTo>
                  <a:lnTo>
                    <a:pt x="1020" y="154"/>
                  </a:lnTo>
                  <a:lnTo>
                    <a:pt x="994" y="142"/>
                  </a:lnTo>
                  <a:lnTo>
                    <a:pt x="968" y="130"/>
                  </a:lnTo>
                  <a:lnTo>
                    <a:pt x="942" y="120"/>
                  </a:lnTo>
                  <a:lnTo>
                    <a:pt x="914" y="112"/>
                  </a:lnTo>
                  <a:lnTo>
                    <a:pt x="888" y="104"/>
                  </a:lnTo>
                  <a:lnTo>
                    <a:pt x="860" y="96"/>
                  </a:lnTo>
                  <a:lnTo>
                    <a:pt x="832" y="90"/>
                  </a:lnTo>
                  <a:lnTo>
                    <a:pt x="804" y="86"/>
                  </a:lnTo>
                  <a:lnTo>
                    <a:pt x="774" y="84"/>
                  </a:lnTo>
                  <a:lnTo>
                    <a:pt x="718" y="80"/>
                  </a:lnTo>
                  <a:lnTo>
                    <a:pt x="718" y="80"/>
                  </a:lnTo>
                  <a:lnTo>
                    <a:pt x="718" y="80"/>
                  </a:lnTo>
                  <a:lnTo>
                    <a:pt x="690" y="82"/>
                  </a:lnTo>
                  <a:lnTo>
                    <a:pt x="660" y="84"/>
                  </a:lnTo>
                  <a:lnTo>
                    <a:pt x="632" y="86"/>
                  </a:lnTo>
                  <a:lnTo>
                    <a:pt x="604" y="90"/>
                  </a:lnTo>
                  <a:lnTo>
                    <a:pt x="576" y="96"/>
                  </a:lnTo>
                  <a:lnTo>
                    <a:pt x="548" y="104"/>
                  </a:lnTo>
                  <a:lnTo>
                    <a:pt x="520" y="112"/>
                  </a:lnTo>
                  <a:lnTo>
                    <a:pt x="494" y="120"/>
                  </a:lnTo>
                  <a:lnTo>
                    <a:pt x="466" y="130"/>
                  </a:lnTo>
                  <a:lnTo>
                    <a:pt x="440" y="142"/>
                  </a:lnTo>
                  <a:lnTo>
                    <a:pt x="414" y="156"/>
                  </a:lnTo>
                  <a:lnTo>
                    <a:pt x="390" y="170"/>
                  </a:lnTo>
                  <a:lnTo>
                    <a:pt x="366" y="184"/>
                  </a:lnTo>
                  <a:lnTo>
                    <a:pt x="342" y="202"/>
                  </a:lnTo>
                  <a:lnTo>
                    <a:pt x="318" y="220"/>
                  </a:lnTo>
                  <a:lnTo>
                    <a:pt x="296" y="238"/>
                  </a:lnTo>
                  <a:lnTo>
                    <a:pt x="274" y="258"/>
                  </a:lnTo>
                  <a:lnTo>
                    <a:pt x="254" y="280"/>
                  </a:lnTo>
                  <a:lnTo>
                    <a:pt x="234" y="304"/>
                  </a:lnTo>
                  <a:lnTo>
                    <a:pt x="216" y="328"/>
                  </a:lnTo>
                  <a:lnTo>
                    <a:pt x="198" y="352"/>
                  </a:lnTo>
                  <a:lnTo>
                    <a:pt x="180" y="380"/>
                  </a:lnTo>
                  <a:lnTo>
                    <a:pt x="164" y="406"/>
                  </a:lnTo>
                  <a:lnTo>
                    <a:pt x="150" y="436"/>
                  </a:lnTo>
                  <a:lnTo>
                    <a:pt x="138" y="466"/>
                  </a:lnTo>
                  <a:lnTo>
                    <a:pt x="126" y="498"/>
                  </a:lnTo>
                  <a:lnTo>
                    <a:pt x="114" y="530"/>
                  </a:lnTo>
                  <a:lnTo>
                    <a:pt x="104" y="566"/>
                  </a:lnTo>
                  <a:lnTo>
                    <a:pt x="96" y="600"/>
                  </a:lnTo>
                  <a:lnTo>
                    <a:pt x="90" y="638"/>
                  </a:lnTo>
                  <a:lnTo>
                    <a:pt x="86" y="676"/>
                  </a:lnTo>
                  <a:lnTo>
                    <a:pt x="82" y="714"/>
                  </a:lnTo>
                  <a:lnTo>
                    <a:pt x="82" y="714"/>
                  </a:lnTo>
                  <a:lnTo>
                    <a:pt x="82" y="714"/>
                  </a:lnTo>
                  <a:lnTo>
                    <a:pt x="82" y="714"/>
                  </a:lnTo>
                  <a:lnTo>
                    <a:pt x="82" y="732"/>
                  </a:lnTo>
                  <a:lnTo>
                    <a:pt x="82" y="732"/>
                  </a:lnTo>
                  <a:lnTo>
                    <a:pt x="82" y="732"/>
                  </a:lnTo>
                  <a:lnTo>
                    <a:pt x="82" y="772"/>
                  </a:lnTo>
                  <a:lnTo>
                    <a:pt x="86" y="808"/>
                  </a:lnTo>
                  <a:lnTo>
                    <a:pt x="92" y="846"/>
                  </a:lnTo>
                  <a:lnTo>
                    <a:pt x="100" y="882"/>
                  </a:lnTo>
                  <a:lnTo>
                    <a:pt x="112" y="920"/>
                  </a:lnTo>
                  <a:lnTo>
                    <a:pt x="124" y="956"/>
                  </a:lnTo>
                  <a:lnTo>
                    <a:pt x="136" y="990"/>
                  </a:lnTo>
                  <a:lnTo>
                    <a:pt x="152" y="1026"/>
                  </a:lnTo>
                  <a:lnTo>
                    <a:pt x="152" y="1026"/>
                  </a:lnTo>
                  <a:lnTo>
                    <a:pt x="152" y="1026"/>
                  </a:lnTo>
                  <a:lnTo>
                    <a:pt x="198" y="1098"/>
                  </a:lnTo>
                  <a:lnTo>
                    <a:pt x="246" y="1172"/>
                  </a:lnTo>
                  <a:lnTo>
                    <a:pt x="292" y="1252"/>
                  </a:lnTo>
                  <a:lnTo>
                    <a:pt x="314" y="1294"/>
                  </a:lnTo>
                  <a:lnTo>
                    <a:pt x="334" y="1338"/>
                  </a:lnTo>
                  <a:lnTo>
                    <a:pt x="354" y="1382"/>
                  </a:lnTo>
                  <a:lnTo>
                    <a:pt x="374" y="1428"/>
                  </a:lnTo>
                  <a:lnTo>
                    <a:pt x="390" y="1474"/>
                  </a:lnTo>
                  <a:lnTo>
                    <a:pt x="406" y="1524"/>
                  </a:lnTo>
                  <a:lnTo>
                    <a:pt x="418" y="1574"/>
                  </a:lnTo>
                  <a:lnTo>
                    <a:pt x="430" y="1626"/>
                  </a:lnTo>
                  <a:lnTo>
                    <a:pt x="438" y="1680"/>
                  </a:lnTo>
                  <a:lnTo>
                    <a:pt x="444" y="1736"/>
                  </a:lnTo>
                  <a:lnTo>
                    <a:pt x="444" y="1736"/>
                  </a:lnTo>
                  <a:lnTo>
                    <a:pt x="986" y="1736"/>
                  </a:lnTo>
                  <a:lnTo>
                    <a:pt x="986" y="1736"/>
                  </a:lnTo>
                  <a:close/>
                </a:path>
              </a:pathLst>
            </a:custGeom>
            <a:solidFill>
              <a:schemeClr val="accent4">
                <a:lumMod val="75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a:p>
          </p:txBody>
        </p:sp>
      </p:grpSp>
      <p:grpSp>
        <p:nvGrpSpPr>
          <p:cNvPr id="12" name="Group 54" descr="Icon of graph"/>
          <p:cNvGrpSpPr/>
          <p:nvPr/>
        </p:nvGrpSpPr>
        <p:grpSpPr>
          <a:xfrm>
            <a:off x="11087750" y="1689407"/>
            <a:ext cx="714781" cy="609699"/>
            <a:chOff x="1490663" y="846138"/>
            <a:chExt cx="381000" cy="323850"/>
          </a:xfrm>
          <a:solidFill>
            <a:srgbClr val="FFFFFF"/>
          </a:solidFill>
        </p:grpSpPr>
        <p:sp>
          <p:nvSpPr>
            <p:cNvPr id="7" name="Freeform 23">
              <a:extLst>
                <a:ext uri="{C183D7F6-B498-43B3-948B-1728B52AA6E4}">
                  <adec:decorative xmlns="" xmlns:adec="http://schemas.microsoft.com/office/drawing/2017/decorative" val="1"/>
                </a:ext>
              </a:extLst>
            </p:cNvPr>
            <p:cNvSpPr>
              <a:spLocks/>
            </p:cNvSpPr>
            <p:nvPr/>
          </p:nvSpPr>
          <p:spPr bwMode="auto">
            <a:xfrm>
              <a:off x="1490663" y="942975"/>
              <a:ext cx="381000" cy="227013"/>
            </a:xfrm>
            <a:custGeom>
              <a:avLst/>
              <a:gdLst/>
              <a:ahLst/>
              <a:cxnLst>
                <a:cxn ang="0">
                  <a:pos x="721" y="429"/>
                </a:cxn>
                <a:cxn ang="0">
                  <a:pos x="721" y="429"/>
                </a:cxn>
                <a:cxn ang="0">
                  <a:pos x="0" y="429"/>
                </a:cxn>
                <a:cxn ang="0">
                  <a:pos x="0" y="429"/>
                </a:cxn>
                <a:cxn ang="0">
                  <a:pos x="0" y="0"/>
                </a:cxn>
                <a:cxn ang="0">
                  <a:pos x="23" y="0"/>
                </a:cxn>
                <a:cxn ang="0">
                  <a:pos x="23" y="0"/>
                </a:cxn>
                <a:cxn ang="0">
                  <a:pos x="23" y="405"/>
                </a:cxn>
                <a:cxn ang="0">
                  <a:pos x="721" y="405"/>
                </a:cxn>
                <a:cxn ang="0">
                  <a:pos x="721" y="429"/>
                </a:cxn>
              </a:cxnLst>
              <a:rect l="0" t="0" r="r" b="b"/>
              <a:pathLst>
                <a:path w="721" h="429">
                  <a:moveTo>
                    <a:pt x="721" y="429"/>
                  </a:moveTo>
                  <a:lnTo>
                    <a:pt x="721" y="429"/>
                  </a:lnTo>
                  <a:lnTo>
                    <a:pt x="0" y="429"/>
                  </a:lnTo>
                  <a:lnTo>
                    <a:pt x="0" y="429"/>
                  </a:lnTo>
                  <a:lnTo>
                    <a:pt x="0" y="0"/>
                  </a:lnTo>
                  <a:lnTo>
                    <a:pt x="23" y="0"/>
                  </a:lnTo>
                  <a:lnTo>
                    <a:pt x="23" y="0"/>
                  </a:lnTo>
                  <a:lnTo>
                    <a:pt x="23" y="405"/>
                  </a:lnTo>
                  <a:lnTo>
                    <a:pt x="721" y="405"/>
                  </a:lnTo>
                  <a:lnTo>
                    <a:pt x="721" y="429"/>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a:p>
          </p:txBody>
        </p:sp>
        <p:sp>
          <p:nvSpPr>
            <p:cNvPr id="8" name="Rectangle 24">
              <a:extLst>
                <a:ext uri="{C183D7F6-B498-43B3-948B-1728B52AA6E4}">
                  <adec:decorative xmlns="" xmlns:adec="http://schemas.microsoft.com/office/drawing/2017/decorative" val="1"/>
                </a:ext>
              </a:extLst>
            </p:cNvPr>
            <p:cNvSpPr>
              <a:spLocks noChangeArrowheads="1"/>
            </p:cNvSpPr>
            <p:nvPr/>
          </p:nvSpPr>
          <p:spPr bwMode="auto">
            <a:xfrm>
              <a:off x="1524000" y="1055688"/>
              <a:ext cx="69850" cy="103188"/>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Autofit/>
            </a:bodyPr>
            <a:lstStyle/>
            <a:p>
              <a:pPr algn="ctr">
                <a:lnSpc>
                  <a:spcPct val="85000"/>
                </a:lnSpc>
                <a:spcBef>
                  <a:spcPct val="20000"/>
                </a:spcBef>
              </a:pPr>
              <a:endParaRPr lang="en-US" sz="700" b="1"/>
            </a:p>
          </p:txBody>
        </p:sp>
        <p:sp>
          <p:nvSpPr>
            <p:cNvPr id="9" name="Rectangle 25">
              <a:extLst>
                <a:ext uri="{C183D7F6-B498-43B3-948B-1728B52AA6E4}">
                  <adec:decorative xmlns="" xmlns:adec="http://schemas.microsoft.com/office/drawing/2017/decorative" val="1"/>
                </a:ext>
              </a:extLst>
            </p:cNvPr>
            <p:cNvSpPr>
              <a:spLocks noChangeArrowheads="1"/>
            </p:cNvSpPr>
            <p:nvPr/>
          </p:nvSpPr>
          <p:spPr bwMode="auto">
            <a:xfrm>
              <a:off x="1612900" y="987425"/>
              <a:ext cx="69850" cy="171450"/>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Autofit/>
            </a:bodyPr>
            <a:lstStyle/>
            <a:p>
              <a:pPr algn="ctr">
                <a:lnSpc>
                  <a:spcPct val="85000"/>
                </a:lnSpc>
                <a:spcBef>
                  <a:spcPct val="20000"/>
                </a:spcBef>
              </a:pPr>
              <a:endParaRPr lang="en-US" sz="1400" b="1"/>
            </a:p>
          </p:txBody>
        </p:sp>
        <p:sp>
          <p:nvSpPr>
            <p:cNvPr id="10" name="Rectangle 26">
              <a:extLst>
                <a:ext uri="{C183D7F6-B498-43B3-948B-1728B52AA6E4}">
                  <adec:decorative xmlns="" xmlns:adec="http://schemas.microsoft.com/office/drawing/2017/decorative" val="1"/>
                </a:ext>
              </a:extLst>
            </p:cNvPr>
            <p:cNvSpPr>
              <a:spLocks noChangeArrowheads="1"/>
            </p:cNvSpPr>
            <p:nvPr/>
          </p:nvSpPr>
          <p:spPr bwMode="auto">
            <a:xfrm>
              <a:off x="1701800" y="923925"/>
              <a:ext cx="69850" cy="234950"/>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a:p>
          </p:txBody>
        </p:sp>
        <p:sp>
          <p:nvSpPr>
            <p:cNvPr id="11" name="Rectangle 27">
              <a:extLst>
                <a:ext uri="{C183D7F6-B498-43B3-948B-1728B52AA6E4}">
                  <adec:decorative xmlns="" xmlns:adec="http://schemas.microsoft.com/office/drawing/2017/decorative" val="1"/>
                </a:ext>
              </a:extLst>
            </p:cNvPr>
            <p:cNvSpPr>
              <a:spLocks noChangeArrowheads="1"/>
            </p:cNvSpPr>
            <p:nvPr/>
          </p:nvSpPr>
          <p:spPr bwMode="auto">
            <a:xfrm>
              <a:off x="1790700" y="846138"/>
              <a:ext cx="69850" cy="312738"/>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a:p>
          </p:txBody>
        </p:sp>
      </p:grpSp>
      <p:sp>
        <p:nvSpPr>
          <p:cNvPr id="15" name="Freeform 5" descr="Icon of puzzle piece"/>
          <p:cNvSpPr>
            <a:spLocks/>
          </p:cNvSpPr>
          <p:nvPr/>
        </p:nvSpPr>
        <p:spPr bwMode="auto">
          <a:xfrm rot="2700000">
            <a:off x="9029105" y="1636775"/>
            <a:ext cx="618745" cy="838447"/>
          </a:xfrm>
          <a:custGeom>
            <a:avLst/>
            <a:gdLst/>
            <a:ahLst/>
            <a:cxnLst>
              <a:cxn ang="0">
                <a:pos x="1886" y="656"/>
              </a:cxn>
              <a:cxn ang="0">
                <a:pos x="1838" y="614"/>
              </a:cxn>
              <a:cxn ang="0">
                <a:pos x="1560" y="638"/>
              </a:cxn>
              <a:cxn ang="0">
                <a:pos x="1300" y="610"/>
              </a:cxn>
              <a:cxn ang="0">
                <a:pos x="1176" y="546"/>
              </a:cxn>
              <a:cxn ang="0">
                <a:pos x="1106" y="476"/>
              </a:cxn>
              <a:cxn ang="0">
                <a:pos x="1118" y="376"/>
              </a:cxn>
              <a:cxn ang="0">
                <a:pos x="1122" y="190"/>
              </a:cxn>
              <a:cxn ang="0">
                <a:pos x="1024" y="38"/>
              </a:cxn>
              <a:cxn ang="0">
                <a:pos x="912" y="0"/>
              </a:cxn>
              <a:cxn ang="0">
                <a:pos x="786" y="42"/>
              </a:cxn>
              <a:cxn ang="0">
                <a:pos x="724" y="168"/>
              </a:cxn>
              <a:cxn ang="0">
                <a:pos x="734" y="296"/>
              </a:cxn>
              <a:cxn ang="0">
                <a:pos x="756" y="446"/>
              </a:cxn>
              <a:cxn ang="0">
                <a:pos x="668" y="518"/>
              </a:cxn>
              <a:cxn ang="0">
                <a:pos x="574" y="536"/>
              </a:cxn>
              <a:cxn ang="0">
                <a:pos x="320" y="472"/>
              </a:cxn>
              <a:cxn ang="0">
                <a:pos x="84" y="422"/>
              </a:cxn>
              <a:cxn ang="0">
                <a:pos x="68" y="748"/>
              </a:cxn>
              <a:cxn ang="0">
                <a:pos x="114" y="932"/>
              </a:cxn>
              <a:cxn ang="0">
                <a:pos x="178" y="974"/>
              </a:cxn>
              <a:cxn ang="0">
                <a:pos x="274" y="938"/>
              </a:cxn>
              <a:cxn ang="0">
                <a:pos x="350" y="952"/>
              </a:cxn>
              <a:cxn ang="0">
                <a:pos x="412" y="1024"/>
              </a:cxn>
              <a:cxn ang="0">
                <a:pos x="424" y="1194"/>
              </a:cxn>
              <a:cxn ang="0">
                <a:pos x="386" y="1426"/>
              </a:cxn>
              <a:cxn ang="0">
                <a:pos x="322" y="1496"/>
              </a:cxn>
              <a:cxn ang="0">
                <a:pos x="206" y="1484"/>
              </a:cxn>
              <a:cxn ang="0">
                <a:pos x="72" y="1424"/>
              </a:cxn>
              <a:cxn ang="0">
                <a:pos x="14" y="1456"/>
              </a:cxn>
              <a:cxn ang="0">
                <a:pos x="0" y="1536"/>
              </a:cxn>
              <a:cxn ang="0">
                <a:pos x="60" y="1874"/>
              </a:cxn>
              <a:cxn ang="0">
                <a:pos x="162" y="2044"/>
              </a:cxn>
              <a:cxn ang="0">
                <a:pos x="530" y="2052"/>
              </a:cxn>
              <a:cxn ang="0">
                <a:pos x="690" y="2092"/>
              </a:cxn>
              <a:cxn ang="0">
                <a:pos x="700" y="2140"/>
              </a:cxn>
              <a:cxn ang="0">
                <a:pos x="658" y="2322"/>
              </a:cxn>
              <a:cxn ang="0">
                <a:pos x="644" y="2470"/>
              </a:cxn>
              <a:cxn ang="0">
                <a:pos x="730" y="2576"/>
              </a:cxn>
              <a:cxn ang="0">
                <a:pos x="900" y="2598"/>
              </a:cxn>
              <a:cxn ang="0">
                <a:pos x="1044" y="2520"/>
              </a:cxn>
              <a:cxn ang="0">
                <a:pos x="1070" y="2370"/>
              </a:cxn>
              <a:cxn ang="0">
                <a:pos x="1030" y="2206"/>
              </a:cxn>
              <a:cxn ang="0">
                <a:pos x="1016" y="2142"/>
              </a:cxn>
              <a:cxn ang="0">
                <a:pos x="1082" y="2076"/>
              </a:cxn>
              <a:cxn ang="0">
                <a:pos x="1432" y="2040"/>
              </a:cxn>
              <a:cxn ang="0">
                <a:pos x="1740" y="1830"/>
              </a:cxn>
              <a:cxn ang="0">
                <a:pos x="1722" y="1686"/>
              </a:cxn>
              <a:cxn ang="0">
                <a:pos x="1646" y="1654"/>
              </a:cxn>
              <a:cxn ang="0">
                <a:pos x="1500" y="1650"/>
              </a:cxn>
              <a:cxn ang="0">
                <a:pos x="1430" y="1584"/>
              </a:cxn>
              <a:cxn ang="0">
                <a:pos x="1400" y="1464"/>
              </a:cxn>
              <a:cxn ang="0">
                <a:pos x="1426" y="1278"/>
              </a:cxn>
              <a:cxn ang="0">
                <a:pos x="1476" y="1174"/>
              </a:cxn>
              <a:cxn ang="0">
                <a:pos x="1540" y="1156"/>
              </a:cxn>
              <a:cxn ang="0">
                <a:pos x="1698" y="1236"/>
              </a:cxn>
              <a:cxn ang="0">
                <a:pos x="1776" y="1252"/>
              </a:cxn>
              <a:cxn ang="0">
                <a:pos x="1854" y="1176"/>
              </a:cxn>
              <a:cxn ang="0">
                <a:pos x="1906" y="990"/>
              </a:cxn>
            </a:cxnLst>
            <a:rect l="0" t="0" r="r" b="b"/>
            <a:pathLst>
              <a:path w="1912" h="2600">
                <a:moveTo>
                  <a:pt x="1912" y="880"/>
                </a:moveTo>
                <a:lnTo>
                  <a:pt x="1912" y="880"/>
                </a:lnTo>
                <a:lnTo>
                  <a:pt x="1904" y="786"/>
                </a:lnTo>
                <a:lnTo>
                  <a:pt x="1900" y="738"/>
                </a:lnTo>
                <a:lnTo>
                  <a:pt x="1894" y="694"/>
                </a:lnTo>
                <a:lnTo>
                  <a:pt x="1886" y="656"/>
                </a:lnTo>
                <a:lnTo>
                  <a:pt x="1880" y="640"/>
                </a:lnTo>
                <a:lnTo>
                  <a:pt x="1874" y="628"/>
                </a:lnTo>
                <a:lnTo>
                  <a:pt x="1868" y="620"/>
                </a:lnTo>
                <a:lnTo>
                  <a:pt x="1858" y="614"/>
                </a:lnTo>
                <a:lnTo>
                  <a:pt x="1850" y="612"/>
                </a:lnTo>
                <a:lnTo>
                  <a:pt x="1838" y="614"/>
                </a:lnTo>
                <a:lnTo>
                  <a:pt x="1838" y="614"/>
                </a:lnTo>
                <a:lnTo>
                  <a:pt x="1822" y="620"/>
                </a:lnTo>
                <a:lnTo>
                  <a:pt x="1800" y="624"/>
                </a:lnTo>
                <a:lnTo>
                  <a:pt x="1736" y="632"/>
                </a:lnTo>
                <a:lnTo>
                  <a:pt x="1652" y="636"/>
                </a:lnTo>
                <a:lnTo>
                  <a:pt x="1560" y="638"/>
                </a:lnTo>
                <a:lnTo>
                  <a:pt x="1512" y="636"/>
                </a:lnTo>
                <a:lnTo>
                  <a:pt x="1464" y="634"/>
                </a:lnTo>
                <a:lnTo>
                  <a:pt x="1420" y="630"/>
                </a:lnTo>
                <a:lnTo>
                  <a:pt x="1376" y="626"/>
                </a:lnTo>
                <a:lnTo>
                  <a:pt x="1336" y="618"/>
                </a:lnTo>
                <a:lnTo>
                  <a:pt x="1300" y="610"/>
                </a:lnTo>
                <a:lnTo>
                  <a:pt x="1270" y="600"/>
                </a:lnTo>
                <a:lnTo>
                  <a:pt x="1258" y="594"/>
                </a:lnTo>
                <a:lnTo>
                  <a:pt x="1248" y="588"/>
                </a:lnTo>
                <a:lnTo>
                  <a:pt x="1248" y="588"/>
                </a:lnTo>
                <a:lnTo>
                  <a:pt x="1210" y="564"/>
                </a:lnTo>
                <a:lnTo>
                  <a:pt x="1176" y="546"/>
                </a:lnTo>
                <a:lnTo>
                  <a:pt x="1146" y="530"/>
                </a:lnTo>
                <a:lnTo>
                  <a:pt x="1134" y="520"/>
                </a:lnTo>
                <a:lnTo>
                  <a:pt x="1124" y="512"/>
                </a:lnTo>
                <a:lnTo>
                  <a:pt x="1116" y="502"/>
                </a:lnTo>
                <a:lnTo>
                  <a:pt x="1110" y="490"/>
                </a:lnTo>
                <a:lnTo>
                  <a:pt x="1106" y="476"/>
                </a:lnTo>
                <a:lnTo>
                  <a:pt x="1102" y="462"/>
                </a:lnTo>
                <a:lnTo>
                  <a:pt x="1104" y="444"/>
                </a:lnTo>
                <a:lnTo>
                  <a:pt x="1106" y="424"/>
                </a:lnTo>
                <a:lnTo>
                  <a:pt x="1110" y="402"/>
                </a:lnTo>
                <a:lnTo>
                  <a:pt x="1118" y="376"/>
                </a:lnTo>
                <a:lnTo>
                  <a:pt x="1118" y="376"/>
                </a:lnTo>
                <a:lnTo>
                  <a:pt x="1126" y="346"/>
                </a:lnTo>
                <a:lnTo>
                  <a:pt x="1132" y="316"/>
                </a:lnTo>
                <a:lnTo>
                  <a:pt x="1134" y="284"/>
                </a:lnTo>
                <a:lnTo>
                  <a:pt x="1132" y="254"/>
                </a:lnTo>
                <a:lnTo>
                  <a:pt x="1128" y="222"/>
                </a:lnTo>
                <a:lnTo>
                  <a:pt x="1122" y="190"/>
                </a:lnTo>
                <a:lnTo>
                  <a:pt x="1112" y="160"/>
                </a:lnTo>
                <a:lnTo>
                  <a:pt x="1100" y="132"/>
                </a:lnTo>
                <a:lnTo>
                  <a:pt x="1084" y="104"/>
                </a:lnTo>
                <a:lnTo>
                  <a:pt x="1068" y="80"/>
                </a:lnTo>
                <a:lnTo>
                  <a:pt x="1048" y="58"/>
                </a:lnTo>
                <a:lnTo>
                  <a:pt x="1024" y="38"/>
                </a:lnTo>
                <a:lnTo>
                  <a:pt x="1000" y="22"/>
                </a:lnTo>
                <a:lnTo>
                  <a:pt x="974" y="10"/>
                </a:lnTo>
                <a:lnTo>
                  <a:pt x="958" y="6"/>
                </a:lnTo>
                <a:lnTo>
                  <a:pt x="944" y="4"/>
                </a:lnTo>
                <a:lnTo>
                  <a:pt x="928" y="2"/>
                </a:lnTo>
                <a:lnTo>
                  <a:pt x="912" y="0"/>
                </a:lnTo>
                <a:lnTo>
                  <a:pt x="912" y="0"/>
                </a:lnTo>
                <a:lnTo>
                  <a:pt x="882" y="2"/>
                </a:lnTo>
                <a:lnTo>
                  <a:pt x="854" y="8"/>
                </a:lnTo>
                <a:lnTo>
                  <a:pt x="828" y="16"/>
                </a:lnTo>
                <a:lnTo>
                  <a:pt x="806" y="28"/>
                </a:lnTo>
                <a:lnTo>
                  <a:pt x="786" y="42"/>
                </a:lnTo>
                <a:lnTo>
                  <a:pt x="770" y="58"/>
                </a:lnTo>
                <a:lnTo>
                  <a:pt x="756" y="78"/>
                </a:lnTo>
                <a:lnTo>
                  <a:pt x="744" y="98"/>
                </a:lnTo>
                <a:lnTo>
                  <a:pt x="734" y="120"/>
                </a:lnTo>
                <a:lnTo>
                  <a:pt x="728" y="144"/>
                </a:lnTo>
                <a:lnTo>
                  <a:pt x="724" y="168"/>
                </a:lnTo>
                <a:lnTo>
                  <a:pt x="722" y="194"/>
                </a:lnTo>
                <a:lnTo>
                  <a:pt x="722" y="218"/>
                </a:lnTo>
                <a:lnTo>
                  <a:pt x="724" y="244"/>
                </a:lnTo>
                <a:lnTo>
                  <a:pt x="728" y="270"/>
                </a:lnTo>
                <a:lnTo>
                  <a:pt x="734" y="296"/>
                </a:lnTo>
                <a:lnTo>
                  <a:pt x="734" y="296"/>
                </a:lnTo>
                <a:lnTo>
                  <a:pt x="758" y="374"/>
                </a:lnTo>
                <a:lnTo>
                  <a:pt x="764" y="402"/>
                </a:lnTo>
                <a:lnTo>
                  <a:pt x="764" y="416"/>
                </a:lnTo>
                <a:lnTo>
                  <a:pt x="764" y="426"/>
                </a:lnTo>
                <a:lnTo>
                  <a:pt x="760" y="436"/>
                </a:lnTo>
                <a:lnTo>
                  <a:pt x="756" y="446"/>
                </a:lnTo>
                <a:lnTo>
                  <a:pt x="748" y="458"/>
                </a:lnTo>
                <a:lnTo>
                  <a:pt x="738" y="468"/>
                </a:lnTo>
                <a:lnTo>
                  <a:pt x="724" y="478"/>
                </a:lnTo>
                <a:lnTo>
                  <a:pt x="708" y="490"/>
                </a:lnTo>
                <a:lnTo>
                  <a:pt x="668" y="518"/>
                </a:lnTo>
                <a:lnTo>
                  <a:pt x="668" y="518"/>
                </a:lnTo>
                <a:lnTo>
                  <a:pt x="654" y="524"/>
                </a:lnTo>
                <a:lnTo>
                  <a:pt x="640" y="528"/>
                </a:lnTo>
                <a:lnTo>
                  <a:pt x="626" y="532"/>
                </a:lnTo>
                <a:lnTo>
                  <a:pt x="610" y="536"/>
                </a:lnTo>
                <a:lnTo>
                  <a:pt x="592" y="536"/>
                </a:lnTo>
                <a:lnTo>
                  <a:pt x="574" y="536"/>
                </a:lnTo>
                <a:lnTo>
                  <a:pt x="536" y="534"/>
                </a:lnTo>
                <a:lnTo>
                  <a:pt x="494" y="526"/>
                </a:lnTo>
                <a:lnTo>
                  <a:pt x="452" y="516"/>
                </a:lnTo>
                <a:lnTo>
                  <a:pt x="408" y="504"/>
                </a:lnTo>
                <a:lnTo>
                  <a:pt x="364" y="488"/>
                </a:lnTo>
                <a:lnTo>
                  <a:pt x="320" y="472"/>
                </a:lnTo>
                <a:lnTo>
                  <a:pt x="278" y="454"/>
                </a:lnTo>
                <a:lnTo>
                  <a:pt x="202" y="420"/>
                </a:lnTo>
                <a:lnTo>
                  <a:pt x="140" y="388"/>
                </a:lnTo>
                <a:lnTo>
                  <a:pt x="98" y="366"/>
                </a:lnTo>
                <a:lnTo>
                  <a:pt x="98" y="366"/>
                </a:lnTo>
                <a:lnTo>
                  <a:pt x="84" y="422"/>
                </a:lnTo>
                <a:lnTo>
                  <a:pt x="72" y="472"/>
                </a:lnTo>
                <a:lnTo>
                  <a:pt x="64" y="518"/>
                </a:lnTo>
                <a:lnTo>
                  <a:pt x="60" y="566"/>
                </a:lnTo>
                <a:lnTo>
                  <a:pt x="58" y="620"/>
                </a:lnTo>
                <a:lnTo>
                  <a:pt x="62" y="678"/>
                </a:lnTo>
                <a:lnTo>
                  <a:pt x="68" y="748"/>
                </a:lnTo>
                <a:lnTo>
                  <a:pt x="80" y="832"/>
                </a:lnTo>
                <a:lnTo>
                  <a:pt x="80" y="832"/>
                </a:lnTo>
                <a:lnTo>
                  <a:pt x="90" y="874"/>
                </a:lnTo>
                <a:lnTo>
                  <a:pt x="100" y="906"/>
                </a:lnTo>
                <a:lnTo>
                  <a:pt x="106" y="920"/>
                </a:lnTo>
                <a:lnTo>
                  <a:pt x="114" y="932"/>
                </a:lnTo>
                <a:lnTo>
                  <a:pt x="120" y="942"/>
                </a:lnTo>
                <a:lnTo>
                  <a:pt x="128" y="950"/>
                </a:lnTo>
                <a:lnTo>
                  <a:pt x="136" y="958"/>
                </a:lnTo>
                <a:lnTo>
                  <a:pt x="144" y="962"/>
                </a:lnTo>
                <a:lnTo>
                  <a:pt x="162" y="970"/>
                </a:lnTo>
                <a:lnTo>
                  <a:pt x="178" y="974"/>
                </a:lnTo>
                <a:lnTo>
                  <a:pt x="196" y="974"/>
                </a:lnTo>
                <a:lnTo>
                  <a:pt x="212" y="970"/>
                </a:lnTo>
                <a:lnTo>
                  <a:pt x="228" y="964"/>
                </a:lnTo>
                <a:lnTo>
                  <a:pt x="242" y="958"/>
                </a:lnTo>
                <a:lnTo>
                  <a:pt x="256" y="950"/>
                </a:lnTo>
                <a:lnTo>
                  <a:pt x="274" y="938"/>
                </a:lnTo>
                <a:lnTo>
                  <a:pt x="280" y="932"/>
                </a:lnTo>
                <a:lnTo>
                  <a:pt x="280" y="932"/>
                </a:lnTo>
                <a:lnTo>
                  <a:pt x="302" y="934"/>
                </a:lnTo>
                <a:lnTo>
                  <a:pt x="320" y="938"/>
                </a:lnTo>
                <a:lnTo>
                  <a:pt x="336" y="944"/>
                </a:lnTo>
                <a:lnTo>
                  <a:pt x="350" y="952"/>
                </a:lnTo>
                <a:lnTo>
                  <a:pt x="362" y="960"/>
                </a:lnTo>
                <a:lnTo>
                  <a:pt x="374" y="970"/>
                </a:lnTo>
                <a:lnTo>
                  <a:pt x="384" y="978"/>
                </a:lnTo>
                <a:lnTo>
                  <a:pt x="392" y="988"/>
                </a:lnTo>
                <a:lnTo>
                  <a:pt x="404" y="1008"/>
                </a:lnTo>
                <a:lnTo>
                  <a:pt x="412" y="1024"/>
                </a:lnTo>
                <a:lnTo>
                  <a:pt x="416" y="1040"/>
                </a:lnTo>
                <a:lnTo>
                  <a:pt x="416" y="1040"/>
                </a:lnTo>
                <a:lnTo>
                  <a:pt x="418" y="1060"/>
                </a:lnTo>
                <a:lnTo>
                  <a:pt x="422" y="1116"/>
                </a:lnTo>
                <a:lnTo>
                  <a:pt x="424" y="1154"/>
                </a:lnTo>
                <a:lnTo>
                  <a:pt x="424" y="1194"/>
                </a:lnTo>
                <a:lnTo>
                  <a:pt x="422" y="1238"/>
                </a:lnTo>
                <a:lnTo>
                  <a:pt x="418" y="1282"/>
                </a:lnTo>
                <a:lnTo>
                  <a:pt x="414" y="1328"/>
                </a:lnTo>
                <a:lnTo>
                  <a:pt x="406" y="1370"/>
                </a:lnTo>
                <a:lnTo>
                  <a:pt x="394" y="1408"/>
                </a:lnTo>
                <a:lnTo>
                  <a:pt x="386" y="1426"/>
                </a:lnTo>
                <a:lnTo>
                  <a:pt x="378" y="1442"/>
                </a:lnTo>
                <a:lnTo>
                  <a:pt x="370" y="1458"/>
                </a:lnTo>
                <a:lnTo>
                  <a:pt x="360" y="1470"/>
                </a:lnTo>
                <a:lnTo>
                  <a:pt x="348" y="1482"/>
                </a:lnTo>
                <a:lnTo>
                  <a:pt x="334" y="1490"/>
                </a:lnTo>
                <a:lnTo>
                  <a:pt x="322" y="1496"/>
                </a:lnTo>
                <a:lnTo>
                  <a:pt x="306" y="1500"/>
                </a:lnTo>
                <a:lnTo>
                  <a:pt x="290" y="1502"/>
                </a:lnTo>
                <a:lnTo>
                  <a:pt x="272" y="1500"/>
                </a:lnTo>
                <a:lnTo>
                  <a:pt x="272" y="1500"/>
                </a:lnTo>
                <a:lnTo>
                  <a:pt x="236" y="1492"/>
                </a:lnTo>
                <a:lnTo>
                  <a:pt x="206" y="1484"/>
                </a:lnTo>
                <a:lnTo>
                  <a:pt x="178" y="1476"/>
                </a:lnTo>
                <a:lnTo>
                  <a:pt x="156" y="1466"/>
                </a:lnTo>
                <a:lnTo>
                  <a:pt x="120" y="1450"/>
                </a:lnTo>
                <a:lnTo>
                  <a:pt x="92" y="1434"/>
                </a:lnTo>
                <a:lnTo>
                  <a:pt x="82" y="1428"/>
                </a:lnTo>
                <a:lnTo>
                  <a:pt x="72" y="1424"/>
                </a:lnTo>
                <a:lnTo>
                  <a:pt x="62" y="1424"/>
                </a:lnTo>
                <a:lnTo>
                  <a:pt x="54" y="1424"/>
                </a:lnTo>
                <a:lnTo>
                  <a:pt x="46" y="1426"/>
                </a:lnTo>
                <a:lnTo>
                  <a:pt x="36" y="1432"/>
                </a:lnTo>
                <a:lnTo>
                  <a:pt x="26" y="1442"/>
                </a:lnTo>
                <a:lnTo>
                  <a:pt x="14" y="1456"/>
                </a:lnTo>
                <a:lnTo>
                  <a:pt x="14" y="1456"/>
                </a:lnTo>
                <a:lnTo>
                  <a:pt x="10" y="1464"/>
                </a:lnTo>
                <a:lnTo>
                  <a:pt x="6" y="1474"/>
                </a:lnTo>
                <a:lnTo>
                  <a:pt x="2" y="1488"/>
                </a:lnTo>
                <a:lnTo>
                  <a:pt x="2" y="1502"/>
                </a:lnTo>
                <a:lnTo>
                  <a:pt x="0" y="1536"/>
                </a:lnTo>
                <a:lnTo>
                  <a:pt x="4" y="1578"/>
                </a:lnTo>
                <a:lnTo>
                  <a:pt x="8" y="1624"/>
                </a:lnTo>
                <a:lnTo>
                  <a:pt x="16" y="1674"/>
                </a:lnTo>
                <a:lnTo>
                  <a:pt x="26" y="1724"/>
                </a:lnTo>
                <a:lnTo>
                  <a:pt x="38" y="1776"/>
                </a:lnTo>
                <a:lnTo>
                  <a:pt x="60" y="1874"/>
                </a:lnTo>
                <a:lnTo>
                  <a:pt x="82" y="1960"/>
                </a:lnTo>
                <a:lnTo>
                  <a:pt x="106" y="2040"/>
                </a:lnTo>
                <a:lnTo>
                  <a:pt x="116" y="2040"/>
                </a:lnTo>
                <a:lnTo>
                  <a:pt x="116" y="2040"/>
                </a:lnTo>
                <a:lnTo>
                  <a:pt x="134" y="2044"/>
                </a:lnTo>
                <a:lnTo>
                  <a:pt x="162" y="2044"/>
                </a:lnTo>
                <a:lnTo>
                  <a:pt x="246" y="2044"/>
                </a:lnTo>
                <a:lnTo>
                  <a:pt x="354" y="2042"/>
                </a:lnTo>
                <a:lnTo>
                  <a:pt x="414" y="2044"/>
                </a:lnTo>
                <a:lnTo>
                  <a:pt x="474" y="2048"/>
                </a:lnTo>
                <a:lnTo>
                  <a:pt x="474" y="2048"/>
                </a:lnTo>
                <a:lnTo>
                  <a:pt x="530" y="2052"/>
                </a:lnTo>
                <a:lnTo>
                  <a:pt x="576" y="2056"/>
                </a:lnTo>
                <a:lnTo>
                  <a:pt x="614" y="2062"/>
                </a:lnTo>
                <a:lnTo>
                  <a:pt x="646" y="2068"/>
                </a:lnTo>
                <a:lnTo>
                  <a:pt x="668" y="2076"/>
                </a:lnTo>
                <a:lnTo>
                  <a:pt x="684" y="2086"/>
                </a:lnTo>
                <a:lnTo>
                  <a:pt x="690" y="2092"/>
                </a:lnTo>
                <a:lnTo>
                  <a:pt x="696" y="2098"/>
                </a:lnTo>
                <a:lnTo>
                  <a:pt x="698" y="2104"/>
                </a:lnTo>
                <a:lnTo>
                  <a:pt x="700" y="2110"/>
                </a:lnTo>
                <a:lnTo>
                  <a:pt x="700" y="2110"/>
                </a:lnTo>
                <a:lnTo>
                  <a:pt x="700" y="2124"/>
                </a:lnTo>
                <a:lnTo>
                  <a:pt x="700" y="2140"/>
                </a:lnTo>
                <a:lnTo>
                  <a:pt x="696" y="2164"/>
                </a:lnTo>
                <a:lnTo>
                  <a:pt x="692" y="2194"/>
                </a:lnTo>
                <a:lnTo>
                  <a:pt x="684" y="2230"/>
                </a:lnTo>
                <a:lnTo>
                  <a:pt x="674" y="2272"/>
                </a:lnTo>
                <a:lnTo>
                  <a:pt x="658" y="2322"/>
                </a:lnTo>
                <a:lnTo>
                  <a:pt x="658" y="2322"/>
                </a:lnTo>
                <a:lnTo>
                  <a:pt x="650" y="2348"/>
                </a:lnTo>
                <a:lnTo>
                  <a:pt x="644" y="2372"/>
                </a:lnTo>
                <a:lnTo>
                  <a:pt x="640" y="2398"/>
                </a:lnTo>
                <a:lnTo>
                  <a:pt x="638" y="2424"/>
                </a:lnTo>
                <a:lnTo>
                  <a:pt x="640" y="2448"/>
                </a:lnTo>
                <a:lnTo>
                  <a:pt x="644" y="2470"/>
                </a:lnTo>
                <a:lnTo>
                  <a:pt x="650" y="2492"/>
                </a:lnTo>
                <a:lnTo>
                  <a:pt x="658" y="2512"/>
                </a:lnTo>
                <a:lnTo>
                  <a:pt x="672" y="2530"/>
                </a:lnTo>
                <a:lnTo>
                  <a:pt x="688" y="2548"/>
                </a:lnTo>
                <a:lnTo>
                  <a:pt x="706" y="2562"/>
                </a:lnTo>
                <a:lnTo>
                  <a:pt x="730" y="2576"/>
                </a:lnTo>
                <a:lnTo>
                  <a:pt x="756" y="2586"/>
                </a:lnTo>
                <a:lnTo>
                  <a:pt x="786" y="2594"/>
                </a:lnTo>
                <a:lnTo>
                  <a:pt x="822" y="2598"/>
                </a:lnTo>
                <a:lnTo>
                  <a:pt x="860" y="2600"/>
                </a:lnTo>
                <a:lnTo>
                  <a:pt x="860" y="2600"/>
                </a:lnTo>
                <a:lnTo>
                  <a:pt x="900" y="2598"/>
                </a:lnTo>
                <a:lnTo>
                  <a:pt x="934" y="2592"/>
                </a:lnTo>
                <a:lnTo>
                  <a:pt x="964" y="2584"/>
                </a:lnTo>
                <a:lnTo>
                  <a:pt x="988" y="2572"/>
                </a:lnTo>
                <a:lnTo>
                  <a:pt x="1010" y="2556"/>
                </a:lnTo>
                <a:lnTo>
                  <a:pt x="1028" y="2538"/>
                </a:lnTo>
                <a:lnTo>
                  <a:pt x="1044" y="2520"/>
                </a:lnTo>
                <a:lnTo>
                  <a:pt x="1054" y="2498"/>
                </a:lnTo>
                <a:lnTo>
                  <a:pt x="1062" y="2474"/>
                </a:lnTo>
                <a:lnTo>
                  <a:pt x="1068" y="2450"/>
                </a:lnTo>
                <a:lnTo>
                  <a:pt x="1070" y="2424"/>
                </a:lnTo>
                <a:lnTo>
                  <a:pt x="1072" y="2396"/>
                </a:lnTo>
                <a:lnTo>
                  <a:pt x="1070" y="2370"/>
                </a:lnTo>
                <a:lnTo>
                  <a:pt x="1066" y="2342"/>
                </a:lnTo>
                <a:lnTo>
                  <a:pt x="1062" y="2314"/>
                </a:lnTo>
                <a:lnTo>
                  <a:pt x="1056" y="2286"/>
                </a:lnTo>
                <a:lnTo>
                  <a:pt x="1056" y="2286"/>
                </a:lnTo>
                <a:lnTo>
                  <a:pt x="1042" y="2240"/>
                </a:lnTo>
                <a:lnTo>
                  <a:pt x="1030" y="2206"/>
                </a:lnTo>
                <a:lnTo>
                  <a:pt x="1020" y="2184"/>
                </a:lnTo>
                <a:lnTo>
                  <a:pt x="1014" y="2168"/>
                </a:lnTo>
                <a:lnTo>
                  <a:pt x="1014" y="2162"/>
                </a:lnTo>
                <a:lnTo>
                  <a:pt x="1012" y="2156"/>
                </a:lnTo>
                <a:lnTo>
                  <a:pt x="1014" y="2150"/>
                </a:lnTo>
                <a:lnTo>
                  <a:pt x="1016" y="2142"/>
                </a:lnTo>
                <a:lnTo>
                  <a:pt x="1028" y="2124"/>
                </a:lnTo>
                <a:lnTo>
                  <a:pt x="1046" y="2098"/>
                </a:lnTo>
                <a:lnTo>
                  <a:pt x="1046" y="2098"/>
                </a:lnTo>
                <a:lnTo>
                  <a:pt x="1054" y="2090"/>
                </a:lnTo>
                <a:lnTo>
                  <a:pt x="1066" y="2082"/>
                </a:lnTo>
                <a:lnTo>
                  <a:pt x="1082" y="2076"/>
                </a:lnTo>
                <a:lnTo>
                  <a:pt x="1102" y="2070"/>
                </a:lnTo>
                <a:lnTo>
                  <a:pt x="1148" y="2062"/>
                </a:lnTo>
                <a:lnTo>
                  <a:pt x="1202" y="2056"/>
                </a:lnTo>
                <a:lnTo>
                  <a:pt x="1262" y="2050"/>
                </a:lnTo>
                <a:lnTo>
                  <a:pt x="1322" y="2046"/>
                </a:lnTo>
                <a:lnTo>
                  <a:pt x="1432" y="2040"/>
                </a:lnTo>
                <a:lnTo>
                  <a:pt x="1732" y="2040"/>
                </a:lnTo>
                <a:lnTo>
                  <a:pt x="1732" y="2040"/>
                </a:lnTo>
                <a:lnTo>
                  <a:pt x="1736" y="1994"/>
                </a:lnTo>
                <a:lnTo>
                  <a:pt x="1738" y="1946"/>
                </a:lnTo>
                <a:lnTo>
                  <a:pt x="1740" y="1890"/>
                </a:lnTo>
                <a:lnTo>
                  <a:pt x="1740" y="1830"/>
                </a:lnTo>
                <a:lnTo>
                  <a:pt x="1738" y="1772"/>
                </a:lnTo>
                <a:lnTo>
                  <a:pt x="1734" y="1744"/>
                </a:lnTo>
                <a:lnTo>
                  <a:pt x="1732" y="1722"/>
                </a:lnTo>
                <a:lnTo>
                  <a:pt x="1726" y="1702"/>
                </a:lnTo>
                <a:lnTo>
                  <a:pt x="1722" y="1686"/>
                </a:lnTo>
                <a:lnTo>
                  <a:pt x="1722" y="1686"/>
                </a:lnTo>
                <a:lnTo>
                  <a:pt x="1714" y="1674"/>
                </a:lnTo>
                <a:lnTo>
                  <a:pt x="1704" y="1666"/>
                </a:lnTo>
                <a:lnTo>
                  <a:pt x="1692" y="1660"/>
                </a:lnTo>
                <a:lnTo>
                  <a:pt x="1678" y="1656"/>
                </a:lnTo>
                <a:lnTo>
                  <a:pt x="1662" y="1654"/>
                </a:lnTo>
                <a:lnTo>
                  <a:pt x="1646" y="1654"/>
                </a:lnTo>
                <a:lnTo>
                  <a:pt x="1610" y="1656"/>
                </a:lnTo>
                <a:lnTo>
                  <a:pt x="1572" y="1658"/>
                </a:lnTo>
                <a:lnTo>
                  <a:pt x="1552" y="1658"/>
                </a:lnTo>
                <a:lnTo>
                  <a:pt x="1534" y="1658"/>
                </a:lnTo>
                <a:lnTo>
                  <a:pt x="1516" y="1654"/>
                </a:lnTo>
                <a:lnTo>
                  <a:pt x="1500" y="1650"/>
                </a:lnTo>
                <a:lnTo>
                  <a:pt x="1484" y="1642"/>
                </a:lnTo>
                <a:lnTo>
                  <a:pt x="1470" y="1632"/>
                </a:lnTo>
                <a:lnTo>
                  <a:pt x="1470" y="1632"/>
                </a:lnTo>
                <a:lnTo>
                  <a:pt x="1454" y="1618"/>
                </a:lnTo>
                <a:lnTo>
                  <a:pt x="1438" y="1596"/>
                </a:lnTo>
                <a:lnTo>
                  <a:pt x="1430" y="1584"/>
                </a:lnTo>
                <a:lnTo>
                  <a:pt x="1422" y="1570"/>
                </a:lnTo>
                <a:lnTo>
                  <a:pt x="1416" y="1554"/>
                </a:lnTo>
                <a:lnTo>
                  <a:pt x="1410" y="1534"/>
                </a:lnTo>
                <a:lnTo>
                  <a:pt x="1406" y="1514"/>
                </a:lnTo>
                <a:lnTo>
                  <a:pt x="1402" y="1490"/>
                </a:lnTo>
                <a:lnTo>
                  <a:pt x="1400" y="1464"/>
                </a:lnTo>
                <a:lnTo>
                  <a:pt x="1402" y="1434"/>
                </a:lnTo>
                <a:lnTo>
                  <a:pt x="1404" y="1400"/>
                </a:lnTo>
                <a:lnTo>
                  <a:pt x="1408" y="1364"/>
                </a:lnTo>
                <a:lnTo>
                  <a:pt x="1416" y="1324"/>
                </a:lnTo>
                <a:lnTo>
                  <a:pt x="1426" y="1278"/>
                </a:lnTo>
                <a:lnTo>
                  <a:pt x="1426" y="1278"/>
                </a:lnTo>
                <a:lnTo>
                  <a:pt x="1438" y="1238"/>
                </a:lnTo>
                <a:lnTo>
                  <a:pt x="1444" y="1220"/>
                </a:lnTo>
                <a:lnTo>
                  <a:pt x="1452" y="1206"/>
                </a:lnTo>
                <a:lnTo>
                  <a:pt x="1460" y="1192"/>
                </a:lnTo>
                <a:lnTo>
                  <a:pt x="1468" y="1182"/>
                </a:lnTo>
                <a:lnTo>
                  <a:pt x="1476" y="1174"/>
                </a:lnTo>
                <a:lnTo>
                  <a:pt x="1484" y="1166"/>
                </a:lnTo>
                <a:lnTo>
                  <a:pt x="1492" y="1160"/>
                </a:lnTo>
                <a:lnTo>
                  <a:pt x="1502" y="1158"/>
                </a:lnTo>
                <a:lnTo>
                  <a:pt x="1512" y="1156"/>
                </a:lnTo>
                <a:lnTo>
                  <a:pt x="1520" y="1154"/>
                </a:lnTo>
                <a:lnTo>
                  <a:pt x="1540" y="1156"/>
                </a:lnTo>
                <a:lnTo>
                  <a:pt x="1562" y="1162"/>
                </a:lnTo>
                <a:lnTo>
                  <a:pt x="1584" y="1172"/>
                </a:lnTo>
                <a:lnTo>
                  <a:pt x="1606" y="1184"/>
                </a:lnTo>
                <a:lnTo>
                  <a:pt x="1650" y="1210"/>
                </a:lnTo>
                <a:lnTo>
                  <a:pt x="1674" y="1224"/>
                </a:lnTo>
                <a:lnTo>
                  <a:pt x="1698" y="1236"/>
                </a:lnTo>
                <a:lnTo>
                  <a:pt x="1720" y="1246"/>
                </a:lnTo>
                <a:lnTo>
                  <a:pt x="1744" y="1252"/>
                </a:lnTo>
                <a:lnTo>
                  <a:pt x="1744" y="1252"/>
                </a:lnTo>
                <a:lnTo>
                  <a:pt x="1756" y="1254"/>
                </a:lnTo>
                <a:lnTo>
                  <a:pt x="1766" y="1254"/>
                </a:lnTo>
                <a:lnTo>
                  <a:pt x="1776" y="1252"/>
                </a:lnTo>
                <a:lnTo>
                  <a:pt x="1786" y="1248"/>
                </a:lnTo>
                <a:lnTo>
                  <a:pt x="1796" y="1244"/>
                </a:lnTo>
                <a:lnTo>
                  <a:pt x="1806" y="1238"/>
                </a:lnTo>
                <a:lnTo>
                  <a:pt x="1824" y="1222"/>
                </a:lnTo>
                <a:lnTo>
                  <a:pt x="1840" y="1200"/>
                </a:lnTo>
                <a:lnTo>
                  <a:pt x="1854" y="1176"/>
                </a:lnTo>
                <a:lnTo>
                  <a:pt x="1866" y="1148"/>
                </a:lnTo>
                <a:lnTo>
                  <a:pt x="1878" y="1120"/>
                </a:lnTo>
                <a:lnTo>
                  <a:pt x="1888" y="1088"/>
                </a:lnTo>
                <a:lnTo>
                  <a:pt x="1896" y="1056"/>
                </a:lnTo>
                <a:lnTo>
                  <a:pt x="1902" y="1022"/>
                </a:lnTo>
                <a:lnTo>
                  <a:pt x="1906" y="990"/>
                </a:lnTo>
                <a:lnTo>
                  <a:pt x="1910" y="960"/>
                </a:lnTo>
                <a:lnTo>
                  <a:pt x="1912" y="930"/>
                </a:lnTo>
                <a:lnTo>
                  <a:pt x="1912" y="904"/>
                </a:lnTo>
                <a:lnTo>
                  <a:pt x="1912" y="880"/>
                </a:lnTo>
                <a:lnTo>
                  <a:pt x="1912" y="880"/>
                </a:lnTo>
                <a:close/>
              </a:path>
            </a:pathLst>
          </a:custGeom>
          <a:solidFill>
            <a:schemeClr val="accent5">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100" b="1"/>
          </a:p>
        </p:txBody>
      </p:sp>
      <p:sp>
        <p:nvSpPr>
          <p:cNvPr id="16" name="Freeform 23" descr="Icon of question mark"/>
          <p:cNvSpPr>
            <a:spLocks noEditPoints="1"/>
          </p:cNvSpPr>
          <p:nvPr/>
        </p:nvSpPr>
        <p:spPr bwMode="auto">
          <a:xfrm>
            <a:off x="4752958" y="1686002"/>
            <a:ext cx="533488" cy="719984"/>
          </a:xfrm>
          <a:custGeom>
            <a:avLst/>
            <a:gdLst/>
            <a:ahLst/>
            <a:cxnLst>
              <a:cxn ang="0">
                <a:pos x="357" y="1068"/>
              </a:cxn>
              <a:cxn ang="0">
                <a:pos x="364" y="975"/>
              </a:cxn>
              <a:cxn ang="0">
                <a:pos x="380" y="900"/>
              </a:cxn>
              <a:cxn ang="0">
                <a:pos x="430" y="808"/>
              </a:cxn>
              <a:cxn ang="0">
                <a:pos x="483" y="748"/>
              </a:cxn>
              <a:cxn ang="0">
                <a:pos x="662" y="591"/>
              </a:cxn>
              <a:cxn ang="0">
                <a:pos x="700" y="556"/>
              </a:cxn>
              <a:cxn ang="0">
                <a:pos x="737" y="507"/>
              </a:cxn>
              <a:cxn ang="0">
                <a:pos x="750" y="461"/>
              </a:cxn>
              <a:cxn ang="0">
                <a:pos x="748" y="432"/>
              </a:cxn>
              <a:cxn ang="0">
                <a:pos x="735" y="397"/>
              </a:cxn>
              <a:cxn ang="0">
                <a:pos x="715" y="368"/>
              </a:cxn>
              <a:cxn ang="0">
                <a:pos x="695" y="355"/>
              </a:cxn>
              <a:cxn ang="0">
                <a:pos x="656" y="340"/>
              </a:cxn>
              <a:cxn ang="0">
                <a:pos x="609" y="335"/>
              </a:cxn>
              <a:cxn ang="0">
                <a:pos x="572" y="338"/>
              </a:cxn>
              <a:cxn ang="0">
                <a:pos x="523" y="355"/>
              </a:cxn>
              <a:cxn ang="0">
                <a:pos x="481" y="386"/>
              </a:cxn>
              <a:cxn ang="0">
                <a:pos x="459" y="417"/>
              </a:cxn>
              <a:cxn ang="0">
                <a:pos x="433" y="479"/>
              </a:cxn>
              <a:cxn ang="0">
                <a:pos x="417" y="563"/>
              </a:cxn>
              <a:cxn ang="0">
                <a:pos x="7" y="455"/>
              </a:cxn>
              <a:cxn ang="0">
                <a:pos x="33" y="351"/>
              </a:cxn>
              <a:cxn ang="0">
                <a:pos x="64" y="280"/>
              </a:cxn>
              <a:cxn ang="0">
                <a:pos x="102" y="216"/>
              </a:cxn>
              <a:cxn ang="0">
                <a:pos x="150" y="157"/>
              </a:cxn>
              <a:cxn ang="0">
                <a:pos x="187" y="123"/>
              </a:cxn>
              <a:cxn ang="0">
                <a:pos x="251" y="79"/>
              </a:cxn>
              <a:cxn ang="0">
                <a:pos x="325" y="44"/>
              </a:cxn>
              <a:cxn ang="0">
                <a:pos x="410" y="18"/>
              </a:cxn>
              <a:cxn ang="0">
                <a:pos x="507" y="4"/>
              </a:cxn>
              <a:cxn ang="0">
                <a:pos x="614" y="0"/>
              </a:cxn>
              <a:cxn ang="0">
                <a:pos x="726" y="5"/>
              </a:cxn>
              <a:cxn ang="0">
                <a:pos x="872" y="38"/>
              </a:cxn>
              <a:cxn ang="0">
                <a:pos x="993" y="97"/>
              </a:cxn>
              <a:cxn ang="0">
                <a:pos x="1040" y="132"/>
              </a:cxn>
              <a:cxn ang="0">
                <a:pos x="1097" y="188"/>
              </a:cxn>
              <a:cxn ang="0">
                <a:pos x="1141" y="252"/>
              </a:cxn>
              <a:cxn ang="0">
                <a:pos x="1170" y="322"/>
              </a:cxn>
              <a:cxn ang="0">
                <a:pos x="1187" y="397"/>
              </a:cxn>
              <a:cxn ang="0">
                <a:pos x="1190" y="450"/>
              </a:cxn>
              <a:cxn ang="0">
                <a:pos x="1183" y="518"/>
              </a:cxn>
              <a:cxn ang="0">
                <a:pos x="1161" y="585"/>
              </a:cxn>
              <a:cxn ang="0">
                <a:pos x="1139" y="627"/>
              </a:cxn>
              <a:cxn ang="0">
                <a:pos x="1086" y="697"/>
              </a:cxn>
              <a:cxn ang="0">
                <a:pos x="1004" y="775"/>
              </a:cxn>
              <a:cxn ang="0">
                <a:pos x="933" y="836"/>
              </a:cxn>
              <a:cxn ang="0">
                <a:pos x="828" y="929"/>
              </a:cxn>
              <a:cxn ang="0">
                <a:pos x="795" y="973"/>
              </a:cxn>
              <a:cxn ang="0">
                <a:pos x="783" y="1002"/>
              </a:cxn>
              <a:cxn ang="0">
                <a:pos x="768" y="1070"/>
              </a:cxn>
              <a:cxn ang="0">
                <a:pos x="344" y="1218"/>
              </a:cxn>
              <a:cxn ang="0">
                <a:pos x="344" y="1606"/>
              </a:cxn>
            </a:cxnLst>
            <a:rect l="0" t="0" r="r" b="b"/>
            <a:pathLst>
              <a:path w="1190" h="1606">
                <a:moveTo>
                  <a:pt x="766" y="1110"/>
                </a:moveTo>
                <a:lnTo>
                  <a:pt x="357" y="1110"/>
                </a:lnTo>
                <a:lnTo>
                  <a:pt x="357" y="1068"/>
                </a:lnTo>
                <a:lnTo>
                  <a:pt x="357" y="1068"/>
                </a:lnTo>
                <a:lnTo>
                  <a:pt x="358" y="1019"/>
                </a:lnTo>
                <a:lnTo>
                  <a:pt x="364" y="975"/>
                </a:lnTo>
                <a:lnTo>
                  <a:pt x="371" y="934"/>
                </a:lnTo>
                <a:lnTo>
                  <a:pt x="380" y="900"/>
                </a:lnTo>
                <a:lnTo>
                  <a:pt x="380" y="900"/>
                </a:lnTo>
                <a:lnTo>
                  <a:pt x="395" y="867"/>
                </a:lnTo>
                <a:lnTo>
                  <a:pt x="411" y="838"/>
                </a:lnTo>
                <a:lnTo>
                  <a:pt x="430" y="808"/>
                </a:lnTo>
                <a:lnTo>
                  <a:pt x="452" y="781"/>
                </a:lnTo>
                <a:lnTo>
                  <a:pt x="452" y="781"/>
                </a:lnTo>
                <a:lnTo>
                  <a:pt x="483" y="748"/>
                </a:lnTo>
                <a:lnTo>
                  <a:pt x="528" y="706"/>
                </a:lnTo>
                <a:lnTo>
                  <a:pt x="587" y="653"/>
                </a:lnTo>
                <a:lnTo>
                  <a:pt x="662" y="591"/>
                </a:lnTo>
                <a:lnTo>
                  <a:pt x="662" y="591"/>
                </a:lnTo>
                <a:lnTo>
                  <a:pt x="682" y="572"/>
                </a:lnTo>
                <a:lnTo>
                  <a:pt x="700" y="556"/>
                </a:lnTo>
                <a:lnTo>
                  <a:pt x="715" y="539"/>
                </a:lnTo>
                <a:lnTo>
                  <a:pt x="728" y="523"/>
                </a:lnTo>
                <a:lnTo>
                  <a:pt x="737" y="507"/>
                </a:lnTo>
                <a:lnTo>
                  <a:pt x="744" y="490"/>
                </a:lnTo>
                <a:lnTo>
                  <a:pt x="748" y="475"/>
                </a:lnTo>
                <a:lnTo>
                  <a:pt x="750" y="461"/>
                </a:lnTo>
                <a:lnTo>
                  <a:pt x="750" y="461"/>
                </a:lnTo>
                <a:lnTo>
                  <a:pt x="750" y="446"/>
                </a:lnTo>
                <a:lnTo>
                  <a:pt x="748" y="432"/>
                </a:lnTo>
                <a:lnTo>
                  <a:pt x="744" y="419"/>
                </a:lnTo>
                <a:lnTo>
                  <a:pt x="741" y="408"/>
                </a:lnTo>
                <a:lnTo>
                  <a:pt x="735" y="397"/>
                </a:lnTo>
                <a:lnTo>
                  <a:pt x="730" y="386"/>
                </a:lnTo>
                <a:lnTo>
                  <a:pt x="722" y="377"/>
                </a:lnTo>
                <a:lnTo>
                  <a:pt x="715" y="368"/>
                </a:lnTo>
                <a:lnTo>
                  <a:pt x="715" y="368"/>
                </a:lnTo>
                <a:lnTo>
                  <a:pt x="706" y="360"/>
                </a:lnTo>
                <a:lnTo>
                  <a:pt x="695" y="355"/>
                </a:lnTo>
                <a:lnTo>
                  <a:pt x="684" y="347"/>
                </a:lnTo>
                <a:lnTo>
                  <a:pt x="671" y="344"/>
                </a:lnTo>
                <a:lnTo>
                  <a:pt x="656" y="340"/>
                </a:lnTo>
                <a:lnTo>
                  <a:pt x="642" y="338"/>
                </a:lnTo>
                <a:lnTo>
                  <a:pt x="625" y="336"/>
                </a:lnTo>
                <a:lnTo>
                  <a:pt x="609" y="335"/>
                </a:lnTo>
                <a:lnTo>
                  <a:pt x="609" y="335"/>
                </a:lnTo>
                <a:lnTo>
                  <a:pt x="589" y="336"/>
                </a:lnTo>
                <a:lnTo>
                  <a:pt x="572" y="338"/>
                </a:lnTo>
                <a:lnTo>
                  <a:pt x="554" y="342"/>
                </a:lnTo>
                <a:lnTo>
                  <a:pt x="538" y="347"/>
                </a:lnTo>
                <a:lnTo>
                  <a:pt x="523" y="355"/>
                </a:lnTo>
                <a:lnTo>
                  <a:pt x="508" y="364"/>
                </a:lnTo>
                <a:lnTo>
                  <a:pt x="496" y="375"/>
                </a:lnTo>
                <a:lnTo>
                  <a:pt x="481" y="386"/>
                </a:lnTo>
                <a:lnTo>
                  <a:pt x="481" y="386"/>
                </a:lnTo>
                <a:lnTo>
                  <a:pt x="470" y="400"/>
                </a:lnTo>
                <a:lnTo>
                  <a:pt x="459" y="417"/>
                </a:lnTo>
                <a:lnTo>
                  <a:pt x="450" y="435"/>
                </a:lnTo>
                <a:lnTo>
                  <a:pt x="441" y="455"/>
                </a:lnTo>
                <a:lnTo>
                  <a:pt x="433" y="479"/>
                </a:lnTo>
                <a:lnTo>
                  <a:pt x="426" y="505"/>
                </a:lnTo>
                <a:lnTo>
                  <a:pt x="422" y="532"/>
                </a:lnTo>
                <a:lnTo>
                  <a:pt x="417" y="563"/>
                </a:lnTo>
                <a:lnTo>
                  <a:pt x="0" y="510"/>
                </a:lnTo>
                <a:lnTo>
                  <a:pt x="0" y="510"/>
                </a:lnTo>
                <a:lnTo>
                  <a:pt x="7" y="455"/>
                </a:lnTo>
                <a:lnTo>
                  <a:pt x="18" y="400"/>
                </a:lnTo>
                <a:lnTo>
                  <a:pt x="26" y="375"/>
                </a:lnTo>
                <a:lnTo>
                  <a:pt x="33" y="351"/>
                </a:lnTo>
                <a:lnTo>
                  <a:pt x="42" y="327"/>
                </a:lnTo>
                <a:lnTo>
                  <a:pt x="53" y="304"/>
                </a:lnTo>
                <a:lnTo>
                  <a:pt x="64" y="280"/>
                </a:lnTo>
                <a:lnTo>
                  <a:pt x="75" y="258"/>
                </a:lnTo>
                <a:lnTo>
                  <a:pt x="88" y="236"/>
                </a:lnTo>
                <a:lnTo>
                  <a:pt x="102" y="216"/>
                </a:lnTo>
                <a:lnTo>
                  <a:pt x="117" y="196"/>
                </a:lnTo>
                <a:lnTo>
                  <a:pt x="133" y="176"/>
                </a:lnTo>
                <a:lnTo>
                  <a:pt x="150" y="157"/>
                </a:lnTo>
                <a:lnTo>
                  <a:pt x="168" y="141"/>
                </a:lnTo>
                <a:lnTo>
                  <a:pt x="168" y="141"/>
                </a:lnTo>
                <a:lnTo>
                  <a:pt x="187" y="123"/>
                </a:lnTo>
                <a:lnTo>
                  <a:pt x="207" y="108"/>
                </a:lnTo>
                <a:lnTo>
                  <a:pt x="227" y="91"/>
                </a:lnTo>
                <a:lnTo>
                  <a:pt x="251" y="79"/>
                </a:lnTo>
                <a:lnTo>
                  <a:pt x="274" y="66"/>
                </a:lnTo>
                <a:lnTo>
                  <a:pt x="298" y="55"/>
                </a:lnTo>
                <a:lnTo>
                  <a:pt x="325" y="44"/>
                </a:lnTo>
                <a:lnTo>
                  <a:pt x="353" y="35"/>
                </a:lnTo>
                <a:lnTo>
                  <a:pt x="380" y="26"/>
                </a:lnTo>
                <a:lnTo>
                  <a:pt x="410" y="18"/>
                </a:lnTo>
                <a:lnTo>
                  <a:pt x="441" y="13"/>
                </a:lnTo>
                <a:lnTo>
                  <a:pt x="474" y="7"/>
                </a:lnTo>
                <a:lnTo>
                  <a:pt x="507" y="4"/>
                </a:lnTo>
                <a:lnTo>
                  <a:pt x="541" y="2"/>
                </a:lnTo>
                <a:lnTo>
                  <a:pt x="578" y="0"/>
                </a:lnTo>
                <a:lnTo>
                  <a:pt x="614" y="0"/>
                </a:lnTo>
                <a:lnTo>
                  <a:pt x="614" y="0"/>
                </a:lnTo>
                <a:lnTo>
                  <a:pt x="673" y="0"/>
                </a:lnTo>
                <a:lnTo>
                  <a:pt x="726" y="5"/>
                </a:lnTo>
                <a:lnTo>
                  <a:pt x="779" y="13"/>
                </a:lnTo>
                <a:lnTo>
                  <a:pt x="827" y="24"/>
                </a:lnTo>
                <a:lnTo>
                  <a:pt x="872" y="38"/>
                </a:lnTo>
                <a:lnTo>
                  <a:pt x="916" y="55"/>
                </a:lnTo>
                <a:lnTo>
                  <a:pt x="956" y="75"/>
                </a:lnTo>
                <a:lnTo>
                  <a:pt x="993" y="97"/>
                </a:lnTo>
                <a:lnTo>
                  <a:pt x="993" y="97"/>
                </a:lnTo>
                <a:lnTo>
                  <a:pt x="1017" y="113"/>
                </a:lnTo>
                <a:lnTo>
                  <a:pt x="1040" y="132"/>
                </a:lnTo>
                <a:lnTo>
                  <a:pt x="1061" y="150"/>
                </a:lnTo>
                <a:lnTo>
                  <a:pt x="1079" y="168"/>
                </a:lnTo>
                <a:lnTo>
                  <a:pt x="1097" y="188"/>
                </a:lnTo>
                <a:lnTo>
                  <a:pt x="1114" y="208"/>
                </a:lnTo>
                <a:lnTo>
                  <a:pt x="1128" y="230"/>
                </a:lnTo>
                <a:lnTo>
                  <a:pt x="1141" y="252"/>
                </a:lnTo>
                <a:lnTo>
                  <a:pt x="1152" y="274"/>
                </a:lnTo>
                <a:lnTo>
                  <a:pt x="1163" y="298"/>
                </a:lnTo>
                <a:lnTo>
                  <a:pt x="1170" y="322"/>
                </a:lnTo>
                <a:lnTo>
                  <a:pt x="1178" y="346"/>
                </a:lnTo>
                <a:lnTo>
                  <a:pt x="1183" y="371"/>
                </a:lnTo>
                <a:lnTo>
                  <a:pt x="1187" y="397"/>
                </a:lnTo>
                <a:lnTo>
                  <a:pt x="1189" y="422"/>
                </a:lnTo>
                <a:lnTo>
                  <a:pt x="1190" y="450"/>
                </a:lnTo>
                <a:lnTo>
                  <a:pt x="1190" y="450"/>
                </a:lnTo>
                <a:lnTo>
                  <a:pt x="1189" y="474"/>
                </a:lnTo>
                <a:lnTo>
                  <a:pt x="1187" y="496"/>
                </a:lnTo>
                <a:lnTo>
                  <a:pt x="1183" y="518"/>
                </a:lnTo>
                <a:lnTo>
                  <a:pt x="1178" y="541"/>
                </a:lnTo>
                <a:lnTo>
                  <a:pt x="1170" y="563"/>
                </a:lnTo>
                <a:lnTo>
                  <a:pt x="1161" y="585"/>
                </a:lnTo>
                <a:lnTo>
                  <a:pt x="1150" y="605"/>
                </a:lnTo>
                <a:lnTo>
                  <a:pt x="1139" y="627"/>
                </a:lnTo>
                <a:lnTo>
                  <a:pt x="1139" y="627"/>
                </a:lnTo>
                <a:lnTo>
                  <a:pt x="1125" y="649"/>
                </a:lnTo>
                <a:lnTo>
                  <a:pt x="1108" y="673"/>
                </a:lnTo>
                <a:lnTo>
                  <a:pt x="1086" y="697"/>
                </a:lnTo>
                <a:lnTo>
                  <a:pt x="1062" y="722"/>
                </a:lnTo>
                <a:lnTo>
                  <a:pt x="1035" y="748"/>
                </a:lnTo>
                <a:lnTo>
                  <a:pt x="1004" y="775"/>
                </a:lnTo>
                <a:lnTo>
                  <a:pt x="969" y="805"/>
                </a:lnTo>
                <a:lnTo>
                  <a:pt x="933" y="836"/>
                </a:lnTo>
                <a:lnTo>
                  <a:pt x="933" y="836"/>
                </a:lnTo>
                <a:lnTo>
                  <a:pt x="883" y="876"/>
                </a:lnTo>
                <a:lnTo>
                  <a:pt x="843" y="913"/>
                </a:lnTo>
                <a:lnTo>
                  <a:pt x="828" y="929"/>
                </a:lnTo>
                <a:lnTo>
                  <a:pt x="814" y="945"/>
                </a:lnTo>
                <a:lnTo>
                  <a:pt x="803" y="960"/>
                </a:lnTo>
                <a:lnTo>
                  <a:pt x="795" y="973"/>
                </a:lnTo>
                <a:lnTo>
                  <a:pt x="795" y="973"/>
                </a:lnTo>
                <a:lnTo>
                  <a:pt x="788" y="988"/>
                </a:lnTo>
                <a:lnTo>
                  <a:pt x="783" y="1002"/>
                </a:lnTo>
                <a:lnTo>
                  <a:pt x="777" y="1017"/>
                </a:lnTo>
                <a:lnTo>
                  <a:pt x="773" y="1033"/>
                </a:lnTo>
                <a:lnTo>
                  <a:pt x="768" y="1070"/>
                </a:lnTo>
                <a:lnTo>
                  <a:pt x="766" y="1110"/>
                </a:lnTo>
                <a:lnTo>
                  <a:pt x="766" y="1110"/>
                </a:lnTo>
                <a:close/>
                <a:moveTo>
                  <a:pt x="344" y="1218"/>
                </a:moveTo>
                <a:lnTo>
                  <a:pt x="781" y="1218"/>
                </a:lnTo>
                <a:lnTo>
                  <a:pt x="781" y="1606"/>
                </a:lnTo>
                <a:lnTo>
                  <a:pt x="344" y="1606"/>
                </a:lnTo>
                <a:lnTo>
                  <a:pt x="344" y="1218"/>
                </a:lnTo>
                <a:close/>
              </a:path>
            </a:pathLst>
          </a:custGeom>
          <a:solidFill>
            <a:schemeClr val="accent1">
              <a:lumMod val="50000"/>
            </a:schemeClr>
          </a:solidFill>
          <a:ln w="9525">
            <a:noFill/>
            <a:round/>
            <a:headEnd/>
            <a:tailEnd/>
          </a:ln>
        </p:spPr>
        <p:txBody>
          <a:bodyPr vert="horz" wrap="square" lIns="91416" tIns="45708" rIns="91416" bIns="45708" numCol="1" anchor="t" anchorCtr="0" compatLnSpc="1">
            <a:prstTxWarp prst="textNoShape">
              <a:avLst/>
            </a:prstTxWarp>
          </a:bodyPr>
          <a:lstStyle/>
          <a:p>
            <a:endParaRPr lang="en-US" sz="2399" dirty="0"/>
          </a:p>
        </p:txBody>
      </p:sp>
    </p:spTree>
    <p:extLst>
      <p:ext uri="{BB962C8B-B14F-4D97-AF65-F5344CB8AC3E}">
        <p14:creationId xmlns:p14="http://schemas.microsoft.com/office/powerpoint/2010/main" val="13402312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476672"/>
            <a:ext cx="10157354" cy="924520"/>
          </a:xfrm>
        </p:spPr>
        <p:txBody>
          <a:bodyPr/>
          <a:lstStyle/>
          <a:p>
            <a:pPr algn="ctr"/>
            <a:r>
              <a:rPr lang="fa-IR" dirty="0" smtClean="0">
                <a:cs typeface="B Titr" panose="00000700000000000000" pitchFamily="2" charset="-78"/>
              </a:rPr>
              <a:t>روش اجرا</a:t>
            </a:r>
            <a:endParaRPr lang="en-US" dirty="0">
              <a:cs typeface="B Titr" panose="00000700000000000000" pitchFamily="2" charset="-78"/>
            </a:endParaRPr>
          </a:p>
        </p:txBody>
      </p:sp>
      <p:sp>
        <p:nvSpPr>
          <p:cNvPr id="3" name="Content Placeholder 2"/>
          <p:cNvSpPr>
            <a:spLocks noGrp="1"/>
          </p:cNvSpPr>
          <p:nvPr>
            <p:ph idx="1"/>
          </p:nvPr>
        </p:nvSpPr>
        <p:spPr>
          <a:xfrm>
            <a:off x="1117309" y="1701800"/>
            <a:ext cx="10157354" cy="1295152"/>
          </a:xfrm>
        </p:spPr>
        <p:txBody>
          <a:bodyPr>
            <a:normAutofit fontScale="92500" lnSpcReduction="10000"/>
          </a:bodyPr>
          <a:lstStyle/>
          <a:p>
            <a:pPr marL="0" indent="0" algn="justLow" rtl="1">
              <a:buNone/>
            </a:pPr>
            <a:r>
              <a:rPr lang="fa-IR" b="1" dirty="0" smtClean="0">
                <a:cs typeface="B Nazanin" panose="00000400000000000000" pitchFamily="2" charset="-78"/>
              </a:rPr>
              <a:t>در این مرحله بایستی دقیقاً </a:t>
            </a:r>
            <a:r>
              <a:rPr lang="fa-IR" b="1" dirty="0">
                <a:cs typeface="B Nazanin" panose="00000400000000000000" pitchFamily="2" charset="-78"/>
              </a:rPr>
              <a:t>تصمیم بگیرید که چگونه می خواهید به اهداف تعیین شده دسترسی پیدا کنید. </a:t>
            </a:r>
            <a:r>
              <a:rPr lang="fa-IR" b="1" dirty="0" smtClean="0">
                <a:cs typeface="B Nazanin" panose="00000400000000000000" pitchFamily="2" charset="-78"/>
              </a:rPr>
              <a:t>ذکر مراحل </a:t>
            </a:r>
            <a:r>
              <a:rPr lang="fa-IR" b="1" dirty="0">
                <a:cs typeface="B Nazanin" panose="00000400000000000000" pitchFamily="2" charset="-78"/>
              </a:rPr>
              <a:t>اجرای کار به ترتیب و با توضیح کامل ودقیق الزامی است</a:t>
            </a:r>
            <a:r>
              <a:rPr lang="fa-IR" b="1" dirty="0" smtClean="0">
                <a:cs typeface="B Nazanin" panose="00000400000000000000" pitchFamily="2" charset="-78"/>
              </a:rPr>
              <a:t>. روش اجرا را باید به گونه ایی نوشت</a:t>
            </a:r>
            <a:r>
              <a:rPr lang="en-US" b="1" dirty="0" smtClean="0">
                <a:cs typeface="B Nazanin" panose="00000400000000000000" pitchFamily="2" charset="-78"/>
              </a:rPr>
              <a:t> </a:t>
            </a:r>
            <a:r>
              <a:rPr lang="fa-IR" b="1" dirty="0" smtClean="0">
                <a:cs typeface="B Nazanin" panose="00000400000000000000" pitchFamily="2" charset="-78"/>
              </a:rPr>
              <a:t>که اگر فرد دیگری بخواهد به جای شما تحقیق را اجرا کند کاملاً و با جزئیات بداند که چه مراحلی را باید انجام دهد.</a:t>
            </a:r>
          </a:p>
        </p:txBody>
      </p:sp>
      <p:sp>
        <p:nvSpPr>
          <p:cNvPr id="5" name="Rectangle 4"/>
          <p:cNvSpPr/>
          <p:nvPr/>
        </p:nvSpPr>
        <p:spPr>
          <a:xfrm>
            <a:off x="4222204" y="3212976"/>
            <a:ext cx="2736304" cy="345638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94212" y="3210532"/>
            <a:ext cx="2520280" cy="3385542"/>
          </a:xfrm>
          <a:prstGeom prst="rect">
            <a:avLst/>
          </a:prstGeom>
          <a:noFill/>
        </p:spPr>
        <p:txBody>
          <a:bodyPr wrap="square" rtlCol="0">
            <a:spAutoFit/>
          </a:bodyPr>
          <a:lstStyle/>
          <a:p>
            <a:pPr algn="r" rtl="1">
              <a:lnSpc>
                <a:spcPct val="150000"/>
              </a:lnSpc>
              <a:buClr>
                <a:schemeClr val="accent2">
                  <a:lumMod val="50000"/>
                </a:schemeClr>
              </a:buClr>
              <a:buFont typeface="Wingdings" panose="05000000000000000000" pitchFamily="2" charset="2"/>
              <a:buChar char="ü"/>
            </a:pPr>
            <a:r>
              <a:rPr lang="fa-IR" sz="1600" dirty="0" smtClean="0">
                <a:cs typeface="B Titr" panose="00000700000000000000" pitchFamily="2" charset="-78"/>
              </a:rPr>
              <a:t>نوع مطالعه</a:t>
            </a:r>
          </a:p>
          <a:p>
            <a:pPr algn="r" rtl="1">
              <a:lnSpc>
                <a:spcPct val="150000"/>
              </a:lnSpc>
              <a:buClr>
                <a:schemeClr val="accent2">
                  <a:lumMod val="50000"/>
                </a:schemeClr>
              </a:buClr>
              <a:buFont typeface="Wingdings" panose="05000000000000000000" pitchFamily="2" charset="2"/>
              <a:buChar char="ü"/>
            </a:pPr>
            <a:r>
              <a:rPr lang="fa-IR" sz="1600" dirty="0" smtClean="0">
                <a:cs typeface="B Titr" panose="00000700000000000000" pitchFamily="2" charset="-78"/>
              </a:rPr>
              <a:t>چه </a:t>
            </a:r>
            <a:r>
              <a:rPr lang="fa-IR" sz="1600" dirty="0">
                <a:cs typeface="B Titr" panose="00000700000000000000" pitchFamily="2" charset="-78"/>
              </a:rPr>
              <a:t>کسی</a:t>
            </a:r>
          </a:p>
          <a:p>
            <a:pPr algn="r" rtl="1">
              <a:lnSpc>
                <a:spcPct val="150000"/>
              </a:lnSpc>
              <a:buClr>
                <a:schemeClr val="accent2">
                  <a:lumMod val="50000"/>
                </a:schemeClr>
              </a:buClr>
              <a:buFont typeface="Wingdings" panose="05000000000000000000" pitchFamily="2" charset="2"/>
              <a:buChar char="ü"/>
            </a:pPr>
            <a:r>
              <a:rPr lang="fa-IR" sz="1600" dirty="0">
                <a:cs typeface="B Titr" panose="00000700000000000000" pitchFamily="2" charset="-78"/>
              </a:rPr>
              <a:t>چه زمانی</a:t>
            </a:r>
          </a:p>
          <a:p>
            <a:pPr algn="r" rtl="1">
              <a:lnSpc>
                <a:spcPct val="150000"/>
              </a:lnSpc>
              <a:buClr>
                <a:schemeClr val="accent2">
                  <a:lumMod val="50000"/>
                </a:schemeClr>
              </a:buClr>
              <a:buFont typeface="Wingdings" panose="05000000000000000000" pitchFamily="2" charset="2"/>
              <a:buChar char="ü"/>
            </a:pPr>
            <a:r>
              <a:rPr lang="fa-IR" sz="1600" dirty="0">
                <a:cs typeface="B Titr" panose="00000700000000000000" pitchFamily="2" charset="-78"/>
              </a:rPr>
              <a:t>چه مکانی</a:t>
            </a:r>
          </a:p>
          <a:p>
            <a:pPr algn="r" rtl="1">
              <a:lnSpc>
                <a:spcPct val="150000"/>
              </a:lnSpc>
              <a:buClr>
                <a:schemeClr val="accent2">
                  <a:lumMod val="50000"/>
                </a:schemeClr>
              </a:buClr>
              <a:buFont typeface="Wingdings" panose="05000000000000000000" pitchFamily="2" charset="2"/>
              <a:buChar char="ü"/>
            </a:pPr>
            <a:r>
              <a:rPr lang="fa-IR" sz="1600" dirty="0">
                <a:cs typeface="B Titr" panose="00000700000000000000" pitchFamily="2" charset="-78"/>
              </a:rPr>
              <a:t>اخلاق</a:t>
            </a:r>
          </a:p>
          <a:p>
            <a:pPr algn="r" rtl="1">
              <a:lnSpc>
                <a:spcPct val="150000"/>
              </a:lnSpc>
              <a:buClr>
                <a:schemeClr val="accent2">
                  <a:lumMod val="50000"/>
                </a:schemeClr>
              </a:buClr>
              <a:buFont typeface="Wingdings" panose="05000000000000000000" pitchFamily="2" charset="2"/>
              <a:buChar char="ü"/>
            </a:pPr>
            <a:r>
              <a:rPr lang="fa-IR" sz="1600" dirty="0">
                <a:cs typeface="B Titr" panose="00000700000000000000" pitchFamily="2" charset="-78"/>
              </a:rPr>
              <a:t>روش نمونه </a:t>
            </a:r>
            <a:r>
              <a:rPr lang="fa-IR" sz="1600" dirty="0" smtClean="0">
                <a:cs typeface="B Titr" panose="00000700000000000000" pitchFamily="2" charset="-78"/>
              </a:rPr>
              <a:t>گیری</a:t>
            </a:r>
          </a:p>
          <a:p>
            <a:pPr algn="r" rtl="1">
              <a:lnSpc>
                <a:spcPct val="150000"/>
              </a:lnSpc>
              <a:buClr>
                <a:schemeClr val="accent2">
                  <a:lumMod val="50000"/>
                </a:schemeClr>
              </a:buClr>
              <a:buFont typeface="Wingdings" panose="05000000000000000000" pitchFamily="2" charset="2"/>
              <a:buChar char="ü"/>
            </a:pPr>
            <a:r>
              <a:rPr lang="fa-IR" sz="1600" dirty="0" smtClean="0">
                <a:cs typeface="B Titr" panose="00000700000000000000" pitchFamily="2" charset="-78"/>
              </a:rPr>
              <a:t>نام متغیرها</a:t>
            </a:r>
            <a:endParaRPr lang="fa-IR" sz="1600" dirty="0">
              <a:cs typeface="B Titr" panose="00000700000000000000" pitchFamily="2" charset="-78"/>
            </a:endParaRPr>
          </a:p>
          <a:p>
            <a:pPr algn="r" rtl="1">
              <a:lnSpc>
                <a:spcPct val="150000"/>
              </a:lnSpc>
              <a:buClr>
                <a:schemeClr val="accent2">
                  <a:lumMod val="50000"/>
                </a:schemeClr>
              </a:buClr>
              <a:buFont typeface="Wingdings" panose="05000000000000000000" pitchFamily="2" charset="2"/>
              <a:buChar char="ü"/>
            </a:pPr>
            <a:r>
              <a:rPr lang="fa-IR" sz="1600" dirty="0" smtClean="0">
                <a:cs typeface="B Titr" panose="00000700000000000000" pitchFamily="2" charset="-78"/>
              </a:rPr>
              <a:t>ابزار</a:t>
            </a:r>
          </a:p>
          <a:p>
            <a:pPr algn="r" rtl="1">
              <a:lnSpc>
                <a:spcPct val="150000"/>
              </a:lnSpc>
              <a:buClr>
                <a:schemeClr val="accent2">
                  <a:lumMod val="50000"/>
                </a:schemeClr>
              </a:buClr>
              <a:buFont typeface="Wingdings" panose="05000000000000000000" pitchFamily="2" charset="2"/>
              <a:buChar char="ü"/>
            </a:pPr>
            <a:r>
              <a:rPr lang="fa-IR" sz="1600" dirty="0" smtClean="0">
                <a:cs typeface="B Titr" panose="00000700000000000000" pitchFamily="2" charset="-78"/>
              </a:rPr>
              <a:t>معیار ورود و خروج</a:t>
            </a:r>
            <a:endParaRPr lang="en-US" sz="1800" dirty="0"/>
          </a:p>
        </p:txBody>
      </p:sp>
      <p:sp>
        <p:nvSpPr>
          <p:cNvPr id="7" name="TextBox 6"/>
          <p:cNvSpPr txBox="1"/>
          <p:nvPr/>
        </p:nvSpPr>
        <p:spPr>
          <a:xfrm>
            <a:off x="7822604" y="4005064"/>
            <a:ext cx="3168352" cy="443198"/>
          </a:xfrm>
          <a:prstGeom prst="rect">
            <a:avLst/>
          </a:prstGeom>
          <a:noFill/>
        </p:spPr>
        <p:txBody>
          <a:bodyPr wrap="square" rtlCol="0">
            <a:spAutoFit/>
          </a:bodyPr>
          <a:lstStyle/>
          <a:p>
            <a:pPr>
              <a:lnSpc>
                <a:spcPct val="95000"/>
              </a:lnSpc>
            </a:pPr>
            <a:r>
              <a:rPr lang="fa-IR" dirty="0" smtClean="0">
                <a:solidFill>
                  <a:schemeClr val="accent2">
                    <a:lumMod val="50000"/>
                  </a:schemeClr>
                </a:solidFill>
                <a:cs typeface="B Titr" panose="00000700000000000000" pitchFamily="2" charset="-78"/>
              </a:rPr>
              <a:t>نمای شماتیک روش اجرا</a:t>
            </a:r>
            <a:endParaRPr lang="en-US" dirty="0">
              <a:solidFill>
                <a:schemeClr val="accent2">
                  <a:lumMod val="50000"/>
                </a:schemeClr>
              </a:solidFill>
              <a:cs typeface="B Titr" panose="00000700000000000000" pitchFamily="2" charset="-78"/>
            </a:endParaRPr>
          </a:p>
        </p:txBody>
      </p:sp>
      <p:cxnSp>
        <p:nvCxnSpPr>
          <p:cNvPr id="8" name="Straight Connector 7"/>
          <p:cNvCxnSpPr/>
          <p:nvPr/>
        </p:nvCxnSpPr>
        <p:spPr>
          <a:xfrm>
            <a:off x="2277988" y="1556792"/>
            <a:ext cx="820891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spTree>
    <p:extLst>
      <p:ext uri="{BB962C8B-B14F-4D97-AF65-F5344CB8AC3E}">
        <p14:creationId xmlns:p14="http://schemas.microsoft.com/office/powerpoint/2010/main" val="46151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64" y="221615"/>
            <a:ext cx="11626891" cy="6519753"/>
          </a:xfrm>
          <a:prstGeom prst="rect">
            <a:avLst/>
          </a:prstGeom>
        </p:spPr>
      </p:pic>
    </p:spTree>
    <p:extLst>
      <p:ext uri="{BB962C8B-B14F-4D97-AF65-F5344CB8AC3E}">
        <p14:creationId xmlns:p14="http://schemas.microsoft.com/office/powerpoint/2010/main" val="47511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265612" y="228600"/>
            <a:ext cx="28194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defRPr/>
            </a:pPr>
            <a:r>
              <a:rPr lang="ar-SA" altLang="en-US" sz="4000" dirty="0">
                <a:cs typeface="B Traffic" panose="00000400000000000000" pitchFamily="2" charset="-78"/>
              </a:rPr>
              <a:t>انواع </a:t>
            </a:r>
            <a:r>
              <a:rPr lang="ar-SA" altLang="en-US" sz="4000" dirty="0" smtClean="0">
                <a:cs typeface="B Traffic" panose="00000400000000000000" pitchFamily="2" charset="-78"/>
              </a:rPr>
              <a:t>مطال</a:t>
            </a:r>
            <a:r>
              <a:rPr lang="fa-IR" altLang="en-US" sz="4000" dirty="0" smtClean="0">
                <a:cs typeface="B Traffic" panose="00000400000000000000" pitchFamily="2" charset="-78"/>
              </a:rPr>
              <a:t>عات</a:t>
            </a:r>
            <a:endParaRPr lang="ar-SA" altLang="en-US" sz="4000" dirty="0">
              <a:cs typeface="B Traffic" panose="00000400000000000000" pitchFamily="2" charset="-78"/>
            </a:endParaRPr>
          </a:p>
        </p:txBody>
      </p:sp>
      <p:sp>
        <p:nvSpPr>
          <p:cNvPr id="13315" name="Rectangle 3"/>
          <p:cNvSpPr>
            <a:spLocks noChangeArrowheads="1"/>
          </p:cNvSpPr>
          <p:nvPr/>
        </p:nvSpPr>
        <p:spPr bwMode="auto">
          <a:xfrm>
            <a:off x="2589212" y="1066800"/>
            <a:ext cx="1600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2"/>
                </a:solidFill>
                <a:latin typeface="Times New Roman" panose="02020603050405020304" pitchFamily="18" charset="0"/>
                <a:cs typeface="Yagut" panose="00000400000000000000" pitchFamily="2" charset="-78"/>
              </a:defRPr>
            </a:lvl1pPr>
            <a:lvl2pPr marL="742950" indent="-285750">
              <a:defRPr sz="2400">
                <a:solidFill>
                  <a:schemeClr val="tx2"/>
                </a:solidFill>
                <a:latin typeface="Times New Roman" panose="02020603050405020304" pitchFamily="18" charset="0"/>
                <a:cs typeface="Yagut" panose="00000400000000000000" pitchFamily="2" charset="-78"/>
              </a:defRPr>
            </a:lvl2pPr>
            <a:lvl3pPr marL="1143000" indent="-228600">
              <a:defRPr sz="2400">
                <a:solidFill>
                  <a:schemeClr val="tx2"/>
                </a:solidFill>
                <a:latin typeface="Times New Roman" panose="02020603050405020304" pitchFamily="18" charset="0"/>
                <a:cs typeface="Yagut" panose="00000400000000000000" pitchFamily="2" charset="-78"/>
              </a:defRPr>
            </a:lvl3pPr>
            <a:lvl4pPr marL="1600200" indent="-228600">
              <a:defRPr sz="2400">
                <a:solidFill>
                  <a:schemeClr val="tx2"/>
                </a:solidFill>
                <a:latin typeface="Times New Roman" panose="02020603050405020304" pitchFamily="18" charset="0"/>
                <a:cs typeface="Yagut" panose="00000400000000000000" pitchFamily="2" charset="-78"/>
              </a:defRPr>
            </a:lvl4pPr>
            <a:lvl5pPr marL="2057400" indent="-228600">
              <a:defRPr sz="2400">
                <a:solidFill>
                  <a:schemeClr val="tx2"/>
                </a:solidFill>
                <a:latin typeface="Times New Roman" panose="02020603050405020304" pitchFamily="18" charset="0"/>
                <a:cs typeface="Yagut" panose="00000400000000000000" pitchFamily="2" charset="-78"/>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9pPr>
          </a:lstStyle>
          <a:p>
            <a:pPr algn="ctr" rtl="1"/>
            <a:r>
              <a:rPr lang="ar-SA" altLang="en-US" sz="3600" dirty="0">
                <a:solidFill>
                  <a:schemeClr val="tx1"/>
                </a:solidFill>
                <a:cs typeface="B Traffic" panose="00000400000000000000" pitchFamily="2" charset="-78"/>
              </a:rPr>
              <a:t>توصيفي</a:t>
            </a:r>
          </a:p>
        </p:txBody>
      </p:sp>
      <p:sp>
        <p:nvSpPr>
          <p:cNvPr id="13316" name="Rectangle 4"/>
          <p:cNvSpPr>
            <a:spLocks noChangeArrowheads="1"/>
          </p:cNvSpPr>
          <p:nvPr/>
        </p:nvSpPr>
        <p:spPr bwMode="auto">
          <a:xfrm>
            <a:off x="7161212" y="1219200"/>
            <a:ext cx="19050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2"/>
                </a:solidFill>
                <a:latin typeface="Times New Roman" panose="02020603050405020304" pitchFamily="18" charset="0"/>
                <a:cs typeface="Yagut" panose="00000400000000000000" pitchFamily="2" charset="-78"/>
              </a:defRPr>
            </a:lvl1pPr>
            <a:lvl2pPr marL="742950" indent="-285750">
              <a:defRPr sz="2400">
                <a:solidFill>
                  <a:schemeClr val="tx2"/>
                </a:solidFill>
                <a:latin typeface="Times New Roman" panose="02020603050405020304" pitchFamily="18" charset="0"/>
                <a:cs typeface="Yagut" panose="00000400000000000000" pitchFamily="2" charset="-78"/>
              </a:defRPr>
            </a:lvl2pPr>
            <a:lvl3pPr marL="1143000" indent="-228600">
              <a:defRPr sz="2400">
                <a:solidFill>
                  <a:schemeClr val="tx2"/>
                </a:solidFill>
                <a:latin typeface="Times New Roman" panose="02020603050405020304" pitchFamily="18" charset="0"/>
                <a:cs typeface="Yagut" panose="00000400000000000000" pitchFamily="2" charset="-78"/>
              </a:defRPr>
            </a:lvl3pPr>
            <a:lvl4pPr marL="1600200" indent="-228600">
              <a:defRPr sz="2400">
                <a:solidFill>
                  <a:schemeClr val="tx2"/>
                </a:solidFill>
                <a:latin typeface="Times New Roman" panose="02020603050405020304" pitchFamily="18" charset="0"/>
                <a:cs typeface="Yagut" panose="00000400000000000000" pitchFamily="2" charset="-78"/>
              </a:defRPr>
            </a:lvl4pPr>
            <a:lvl5pPr marL="2057400" indent="-228600">
              <a:defRPr sz="2400">
                <a:solidFill>
                  <a:schemeClr val="tx2"/>
                </a:solidFill>
                <a:latin typeface="Times New Roman" panose="02020603050405020304" pitchFamily="18" charset="0"/>
                <a:cs typeface="Yagut" panose="00000400000000000000" pitchFamily="2" charset="-78"/>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9pPr>
          </a:lstStyle>
          <a:p>
            <a:pPr algn="ctr" rtl="1"/>
            <a:r>
              <a:rPr lang="ar-SA" altLang="en-US" sz="3600" dirty="0">
                <a:solidFill>
                  <a:schemeClr val="tx1"/>
                </a:solidFill>
                <a:cs typeface="B Traffic" panose="00000400000000000000" pitchFamily="2" charset="-78"/>
              </a:rPr>
              <a:t>تحليلي</a:t>
            </a:r>
          </a:p>
        </p:txBody>
      </p:sp>
      <p:sp>
        <p:nvSpPr>
          <p:cNvPr id="13317" name="Rectangle 5"/>
          <p:cNvSpPr>
            <a:spLocks noChangeArrowheads="1"/>
          </p:cNvSpPr>
          <p:nvPr/>
        </p:nvSpPr>
        <p:spPr bwMode="auto">
          <a:xfrm>
            <a:off x="9066212" y="2667000"/>
            <a:ext cx="121920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2"/>
                </a:solidFill>
                <a:latin typeface="Times New Roman" panose="02020603050405020304" pitchFamily="18" charset="0"/>
                <a:cs typeface="Yagut" panose="00000400000000000000" pitchFamily="2" charset="-78"/>
              </a:defRPr>
            </a:lvl1pPr>
            <a:lvl2pPr marL="742950" indent="-285750">
              <a:defRPr sz="2400">
                <a:solidFill>
                  <a:schemeClr val="tx2"/>
                </a:solidFill>
                <a:latin typeface="Times New Roman" panose="02020603050405020304" pitchFamily="18" charset="0"/>
                <a:cs typeface="Yagut" panose="00000400000000000000" pitchFamily="2" charset="-78"/>
              </a:defRPr>
            </a:lvl2pPr>
            <a:lvl3pPr marL="1143000" indent="-228600">
              <a:defRPr sz="2400">
                <a:solidFill>
                  <a:schemeClr val="tx2"/>
                </a:solidFill>
                <a:latin typeface="Times New Roman" panose="02020603050405020304" pitchFamily="18" charset="0"/>
                <a:cs typeface="Yagut" panose="00000400000000000000" pitchFamily="2" charset="-78"/>
              </a:defRPr>
            </a:lvl3pPr>
            <a:lvl4pPr marL="1600200" indent="-228600">
              <a:defRPr sz="2400">
                <a:solidFill>
                  <a:schemeClr val="tx2"/>
                </a:solidFill>
                <a:latin typeface="Times New Roman" panose="02020603050405020304" pitchFamily="18" charset="0"/>
                <a:cs typeface="Yagut" panose="00000400000000000000" pitchFamily="2" charset="-78"/>
              </a:defRPr>
            </a:lvl4pPr>
            <a:lvl5pPr marL="2057400" indent="-228600">
              <a:defRPr sz="2400">
                <a:solidFill>
                  <a:schemeClr val="tx2"/>
                </a:solidFill>
                <a:latin typeface="Times New Roman" panose="02020603050405020304" pitchFamily="18" charset="0"/>
                <a:cs typeface="Yagut" panose="00000400000000000000" pitchFamily="2" charset="-78"/>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9pPr>
          </a:lstStyle>
          <a:p>
            <a:pPr algn="ctr" rtl="1"/>
            <a:r>
              <a:rPr lang="ar-SA" altLang="en-US">
                <a:solidFill>
                  <a:schemeClr val="tx1"/>
                </a:solidFill>
                <a:cs typeface="B Traffic" panose="00000400000000000000" pitchFamily="2" charset="-78"/>
              </a:rPr>
              <a:t>مداخله</a:t>
            </a:r>
            <a:r>
              <a:rPr lang="en-US" altLang="en-US">
                <a:solidFill>
                  <a:schemeClr val="tx1"/>
                </a:solidFill>
                <a:cs typeface="B Traffic" panose="00000400000000000000" pitchFamily="2" charset="-78"/>
              </a:rPr>
              <a:t> </a:t>
            </a:r>
            <a:r>
              <a:rPr lang="ar-SA" altLang="en-US">
                <a:solidFill>
                  <a:schemeClr val="tx1"/>
                </a:solidFill>
                <a:cs typeface="B Traffic" panose="00000400000000000000" pitchFamily="2" charset="-78"/>
              </a:rPr>
              <a:t>اي</a:t>
            </a:r>
          </a:p>
        </p:txBody>
      </p:sp>
      <p:sp>
        <p:nvSpPr>
          <p:cNvPr id="13318" name="Rectangle 6"/>
          <p:cNvSpPr>
            <a:spLocks noChangeArrowheads="1"/>
          </p:cNvSpPr>
          <p:nvPr/>
        </p:nvSpPr>
        <p:spPr bwMode="auto">
          <a:xfrm>
            <a:off x="6399212" y="2667000"/>
            <a:ext cx="1295400" cy="831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2"/>
                </a:solidFill>
                <a:latin typeface="Times New Roman" panose="02020603050405020304" pitchFamily="18" charset="0"/>
                <a:cs typeface="Yagut" panose="00000400000000000000" pitchFamily="2" charset="-78"/>
              </a:defRPr>
            </a:lvl1pPr>
            <a:lvl2pPr marL="742950" indent="-285750">
              <a:defRPr sz="2400">
                <a:solidFill>
                  <a:schemeClr val="tx2"/>
                </a:solidFill>
                <a:latin typeface="Times New Roman" panose="02020603050405020304" pitchFamily="18" charset="0"/>
                <a:cs typeface="Yagut" panose="00000400000000000000" pitchFamily="2" charset="-78"/>
              </a:defRPr>
            </a:lvl2pPr>
            <a:lvl3pPr marL="1143000" indent="-228600">
              <a:defRPr sz="2400">
                <a:solidFill>
                  <a:schemeClr val="tx2"/>
                </a:solidFill>
                <a:latin typeface="Times New Roman" panose="02020603050405020304" pitchFamily="18" charset="0"/>
                <a:cs typeface="Yagut" panose="00000400000000000000" pitchFamily="2" charset="-78"/>
              </a:defRPr>
            </a:lvl3pPr>
            <a:lvl4pPr marL="1600200" indent="-228600">
              <a:defRPr sz="2400">
                <a:solidFill>
                  <a:schemeClr val="tx2"/>
                </a:solidFill>
                <a:latin typeface="Times New Roman" panose="02020603050405020304" pitchFamily="18" charset="0"/>
                <a:cs typeface="Yagut" panose="00000400000000000000" pitchFamily="2" charset="-78"/>
              </a:defRPr>
            </a:lvl4pPr>
            <a:lvl5pPr marL="2057400" indent="-228600">
              <a:defRPr sz="2400">
                <a:solidFill>
                  <a:schemeClr val="tx2"/>
                </a:solidFill>
                <a:latin typeface="Times New Roman" panose="02020603050405020304" pitchFamily="18" charset="0"/>
                <a:cs typeface="Yagut" panose="00000400000000000000" pitchFamily="2" charset="-78"/>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9pPr>
          </a:lstStyle>
          <a:p>
            <a:pPr algn="ctr" rtl="1"/>
            <a:r>
              <a:rPr lang="ar-SA" altLang="en-US">
                <a:solidFill>
                  <a:schemeClr val="tx1"/>
                </a:solidFill>
                <a:cs typeface="B Traffic" panose="00000400000000000000" pitchFamily="2" charset="-78"/>
              </a:rPr>
              <a:t>مشاهده اي</a:t>
            </a:r>
          </a:p>
        </p:txBody>
      </p:sp>
      <p:sp>
        <p:nvSpPr>
          <p:cNvPr id="13319" name="Rectangle 7"/>
          <p:cNvSpPr>
            <a:spLocks noChangeArrowheads="1"/>
          </p:cNvSpPr>
          <p:nvPr/>
        </p:nvSpPr>
        <p:spPr bwMode="auto">
          <a:xfrm>
            <a:off x="8151812" y="4343400"/>
            <a:ext cx="19812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2"/>
                </a:solidFill>
                <a:latin typeface="Times New Roman" panose="02020603050405020304" pitchFamily="18" charset="0"/>
                <a:cs typeface="Yagut" panose="00000400000000000000" pitchFamily="2" charset="-78"/>
              </a:defRPr>
            </a:lvl1pPr>
            <a:lvl2pPr marL="742950" indent="-285750">
              <a:defRPr sz="2400">
                <a:solidFill>
                  <a:schemeClr val="tx2"/>
                </a:solidFill>
                <a:latin typeface="Times New Roman" panose="02020603050405020304" pitchFamily="18" charset="0"/>
                <a:cs typeface="Yagut" panose="00000400000000000000" pitchFamily="2" charset="-78"/>
              </a:defRPr>
            </a:lvl2pPr>
            <a:lvl3pPr marL="1143000" indent="-228600">
              <a:defRPr sz="2400">
                <a:solidFill>
                  <a:schemeClr val="tx2"/>
                </a:solidFill>
                <a:latin typeface="Times New Roman" panose="02020603050405020304" pitchFamily="18" charset="0"/>
                <a:cs typeface="Yagut" panose="00000400000000000000" pitchFamily="2" charset="-78"/>
              </a:defRPr>
            </a:lvl3pPr>
            <a:lvl4pPr marL="1600200" indent="-228600">
              <a:defRPr sz="2400">
                <a:solidFill>
                  <a:schemeClr val="tx2"/>
                </a:solidFill>
                <a:latin typeface="Times New Roman" panose="02020603050405020304" pitchFamily="18" charset="0"/>
                <a:cs typeface="Yagut" panose="00000400000000000000" pitchFamily="2" charset="-78"/>
              </a:defRPr>
            </a:lvl4pPr>
            <a:lvl5pPr marL="2057400" indent="-228600">
              <a:defRPr sz="2400">
                <a:solidFill>
                  <a:schemeClr val="tx2"/>
                </a:solidFill>
                <a:latin typeface="Times New Roman" panose="02020603050405020304" pitchFamily="18" charset="0"/>
                <a:cs typeface="Yagut" panose="00000400000000000000" pitchFamily="2" charset="-78"/>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9pPr>
          </a:lstStyle>
          <a:p>
            <a:pPr algn="ctr" rtl="1"/>
            <a:r>
              <a:rPr lang="ar-SA" altLang="en-US" dirty="0">
                <a:solidFill>
                  <a:schemeClr val="tx1"/>
                </a:solidFill>
                <a:cs typeface="B Traffic" panose="00000400000000000000" pitchFamily="2" charset="-78"/>
              </a:rPr>
              <a:t>كارآزمايي باليني</a:t>
            </a:r>
          </a:p>
        </p:txBody>
      </p:sp>
      <p:sp>
        <p:nvSpPr>
          <p:cNvPr id="13320" name="Rectangle 8"/>
          <p:cNvSpPr>
            <a:spLocks noChangeArrowheads="1"/>
          </p:cNvSpPr>
          <p:nvPr/>
        </p:nvSpPr>
        <p:spPr bwMode="auto">
          <a:xfrm>
            <a:off x="8151812" y="6019800"/>
            <a:ext cx="19812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2"/>
                </a:solidFill>
                <a:latin typeface="Times New Roman" panose="02020603050405020304" pitchFamily="18" charset="0"/>
                <a:cs typeface="Yagut" panose="00000400000000000000" pitchFamily="2" charset="-78"/>
              </a:defRPr>
            </a:lvl1pPr>
            <a:lvl2pPr marL="742950" indent="-285750">
              <a:defRPr sz="2400">
                <a:solidFill>
                  <a:schemeClr val="tx2"/>
                </a:solidFill>
                <a:latin typeface="Times New Roman" panose="02020603050405020304" pitchFamily="18" charset="0"/>
                <a:cs typeface="Yagut" panose="00000400000000000000" pitchFamily="2" charset="-78"/>
              </a:defRPr>
            </a:lvl2pPr>
            <a:lvl3pPr marL="1143000" indent="-228600">
              <a:defRPr sz="2400">
                <a:solidFill>
                  <a:schemeClr val="tx2"/>
                </a:solidFill>
                <a:latin typeface="Times New Roman" panose="02020603050405020304" pitchFamily="18" charset="0"/>
                <a:cs typeface="Yagut" panose="00000400000000000000" pitchFamily="2" charset="-78"/>
              </a:defRPr>
            </a:lvl3pPr>
            <a:lvl4pPr marL="1600200" indent="-228600">
              <a:defRPr sz="2400">
                <a:solidFill>
                  <a:schemeClr val="tx2"/>
                </a:solidFill>
                <a:latin typeface="Times New Roman" panose="02020603050405020304" pitchFamily="18" charset="0"/>
                <a:cs typeface="Yagut" panose="00000400000000000000" pitchFamily="2" charset="-78"/>
              </a:defRPr>
            </a:lvl4pPr>
            <a:lvl5pPr marL="2057400" indent="-228600">
              <a:defRPr sz="2400">
                <a:solidFill>
                  <a:schemeClr val="tx2"/>
                </a:solidFill>
                <a:latin typeface="Times New Roman" panose="02020603050405020304" pitchFamily="18" charset="0"/>
                <a:cs typeface="Yagut" panose="00000400000000000000" pitchFamily="2" charset="-78"/>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9pPr>
          </a:lstStyle>
          <a:p>
            <a:pPr algn="ctr" rtl="1"/>
            <a:r>
              <a:rPr lang="ar-SA" altLang="en-US" dirty="0">
                <a:solidFill>
                  <a:schemeClr val="tx1"/>
                </a:solidFill>
                <a:cs typeface="B Traffic" panose="00000400000000000000" pitchFamily="2" charset="-78"/>
              </a:rPr>
              <a:t>كارآزمايي اجتماعي</a:t>
            </a:r>
          </a:p>
        </p:txBody>
      </p:sp>
      <p:sp>
        <p:nvSpPr>
          <p:cNvPr id="13321" name="Rectangle 9"/>
          <p:cNvSpPr>
            <a:spLocks noChangeArrowheads="1"/>
          </p:cNvSpPr>
          <p:nvPr/>
        </p:nvSpPr>
        <p:spPr bwMode="auto">
          <a:xfrm>
            <a:off x="8151812" y="5181600"/>
            <a:ext cx="19812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2"/>
                </a:solidFill>
                <a:latin typeface="Times New Roman" panose="02020603050405020304" pitchFamily="18" charset="0"/>
                <a:cs typeface="Yagut" panose="00000400000000000000" pitchFamily="2" charset="-78"/>
              </a:defRPr>
            </a:lvl1pPr>
            <a:lvl2pPr marL="742950" indent="-285750">
              <a:defRPr sz="2400">
                <a:solidFill>
                  <a:schemeClr val="tx2"/>
                </a:solidFill>
                <a:latin typeface="Times New Roman" panose="02020603050405020304" pitchFamily="18" charset="0"/>
                <a:cs typeface="Yagut" panose="00000400000000000000" pitchFamily="2" charset="-78"/>
              </a:defRPr>
            </a:lvl2pPr>
            <a:lvl3pPr marL="1143000" indent="-228600">
              <a:defRPr sz="2400">
                <a:solidFill>
                  <a:schemeClr val="tx2"/>
                </a:solidFill>
                <a:latin typeface="Times New Roman" panose="02020603050405020304" pitchFamily="18" charset="0"/>
                <a:cs typeface="Yagut" panose="00000400000000000000" pitchFamily="2" charset="-78"/>
              </a:defRPr>
            </a:lvl3pPr>
            <a:lvl4pPr marL="1600200" indent="-228600">
              <a:defRPr sz="2400">
                <a:solidFill>
                  <a:schemeClr val="tx2"/>
                </a:solidFill>
                <a:latin typeface="Times New Roman" panose="02020603050405020304" pitchFamily="18" charset="0"/>
                <a:cs typeface="Yagut" panose="00000400000000000000" pitchFamily="2" charset="-78"/>
              </a:defRPr>
            </a:lvl4pPr>
            <a:lvl5pPr marL="2057400" indent="-228600">
              <a:defRPr sz="2400">
                <a:solidFill>
                  <a:schemeClr val="tx2"/>
                </a:solidFill>
                <a:latin typeface="Times New Roman" panose="02020603050405020304" pitchFamily="18" charset="0"/>
                <a:cs typeface="Yagut" panose="00000400000000000000" pitchFamily="2" charset="-78"/>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9pPr>
          </a:lstStyle>
          <a:p>
            <a:pPr algn="ctr" rtl="1"/>
            <a:r>
              <a:rPr lang="ar-SA" altLang="en-US" dirty="0">
                <a:solidFill>
                  <a:schemeClr val="tx1"/>
                </a:solidFill>
                <a:cs typeface="B Traffic" panose="00000400000000000000" pitchFamily="2" charset="-78"/>
              </a:rPr>
              <a:t>كارآزمايي ميداني</a:t>
            </a:r>
          </a:p>
        </p:txBody>
      </p:sp>
      <p:sp>
        <p:nvSpPr>
          <p:cNvPr id="13322" name="Line 10"/>
          <p:cNvSpPr>
            <a:spLocks noChangeShapeType="1"/>
          </p:cNvSpPr>
          <p:nvPr/>
        </p:nvSpPr>
        <p:spPr bwMode="auto">
          <a:xfrm flipV="1">
            <a:off x="10285412" y="3124200"/>
            <a:ext cx="152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4" name="Line 12"/>
          <p:cNvSpPr>
            <a:spLocks noChangeShapeType="1"/>
          </p:cNvSpPr>
          <p:nvPr/>
        </p:nvSpPr>
        <p:spPr bwMode="auto">
          <a:xfrm>
            <a:off x="10437812" y="3124200"/>
            <a:ext cx="0" cy="3124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5" name="Line 13"/>
          <p:cNvSpPr>
            <a:spLocks noChangeShapeType="1"/>
          </p:cNvSpPr>
          <p:nvPr/>
        </p:nvSpPr>
        <p:spPr bwMode="auto">
          <a:xfrm flipH="1">
            <a:off x="10209212" y="6248400"/>
            <a:ext cx="228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6" name="Line 14"/>
          <p:cNvSpPr>
            <a:spLocks noChangeShapeType="1"/>
          </p:cNvSpPr>
          <p:nvPr/>
        </p:nvSpPr>
        <p:spPr bwMode="auto">
          <a:xfrm flipH="1">
            <a:off x="10209212" y="5410200"/>
            <a:ext cx="228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8" name="Line 16"/>
          <p:cNvSpPr>
            <a:spLocks noChangeShapeType="1"/>
          </p:cNvSpPr>
          <p:nvPr/>
        </p:nvSpPr>
        <p:spPr bwMode="auto">
          <a:xfrm flipH="1">
            <a:off x="10209212" y="4572000"/>
            <a:ext cx="228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0" name="Rectangle 18"/>
          <p:cNvSpPr>
            <a:spLocks noChangeArrowheads="1"/>
          </p:cNvSpPr>
          <p:nvPr/>
        </p:nvSpPr>
        <p:spPr bwMode="auto">
          <a:xfrm>
            <a:off x="4570412" y="6019800"/>
            <a:ext cx="14478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2"/>
                </a:solidFill>
                <a:latin typeface="Times New Roman" panose="02020603050405020304" pitchFamily="18" charset="0"/>
                <a:cs typeface="Yagut" panose="00000400000000000000" pitchFamily="2" charset="-78"/>
              </a:defRPr>
            </a:lvl1pPr>
            <a:lvl2pPr marL="742950" indent="-285750">
              <a:defRPr sz="2400">
                <a:solidFill>
                  <a:schemeClr val="tx2"/>
                </a:solidFill>
                <a:latin typeface="Times New Roman" panose="02020603050405020304" pitchFamily="18" charset="0"/>
                <a:cs typeface="Yagut" panose="00000400000000000000" pitchFamily="2" charset="-78"/>
              </a:defRPr>
            </a:lvl2pPr>
            <a:lvl3pPr marL="1143000" indent="-228600">
              <a:defRPr sz="2400">
                <a:solidFill>
                  <a:schemeClr val="tx2"/>
                </a:solidFill>
                <a:latin typeface="Times New Roman" panose="02020603050405020304" pitchFamily="18" charset="0"/>
                <a:cs typeface="Yagut" panose="00000400000000000000" pitchFamily="2" charset="-78"/>
              </a:defRPr>
            </a:lvl3pPr>
            <a:lvl4pPr marL="1600200" indent="-228600">
              <a:defRPr sz="2400">
                <a:solidFill>
                  <a:schemeClr val="tx2"/>
                </a:solidFill>
                <a:latin typeface="Times New Roman" panose="02020603050405020304" pitchFamily="18" charset="0"/>
                <a:cs typeface="Yagut" panose="00000400000000000000" pitchFamily="2" charset="-78"/>
              </a:defRPr>
            </a:lvl4pPr>
            <a:lvl5pPr marL="2057400" indent="-228600">
              <a:defRPr sz="2400">
                <a:solidFill>
                  <a:schemeClr val="tx2"/>
                </a:solidFill>
                <a:latin typeface="Times New Roman" panose="02020603050405020304" pitchFamily="18" charset="0"/>
                <a:cs typeface="Yagut" panose="00000400000000000000" pitchFamily="2" charset="-78"/>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9pPr>
          </a:lstStyle>
          <a:p>
            <a:pPr algn="ctr" rtl="1"/>
            <a:r>
              <a:rPr lang="ar-SA" altLang="en-US">
                <a:solidFill>
                  <a:schemeClr val="tx1"/>
                </a:solidFill>
                <a:cs typeface="B Traffic" panose="00000400000000000000" pitchFamily="2" charset="-78"/>
              </a:rPr>
              <a:t>مقطعي</a:t>
            </a:r>
          </a:p>
        </p:txBody>
      </p:sp>
      <p:sp>
        <p:nvSpPr>
          <p:cNvPr id="13331" name="Rectangle 19"/>
          <p:cNvSpPr>
            <a:spLocks noChangeArrowheads="1"/>
          </p:cNvSpPr>
          <p:nvPr/>
        </p:nvSpPr>
        <p:spPr bwMode="auto">
          <a:xfrm>
            <a:off x="6018212" y="5410200"/>
            <a:ext cx="15240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2"/>
                </a:solidFill>
                <a:latin typeface="Times New Roman" panose="02020603050405020304" pitchFamily="18" charset="0"/>
                <a:cs typeface="Yagut" panose="00000400000000000000" pitchFamily="2" charset="-78"/>
              </a:defRPr>
            </a:lvl1pPr>
            <a:lvl2pPr marL="742950" indent="-285750">
              <a:defRPr sz="2400">
                <a:solidFill>
                  <a:schemeClr val="tx2"/>
                </a:solidFill>
                <a:latin typeface="Times New Roman" panose="02020603050405020304" pitchFamily="18" charset="0"/>
                <a:cs typeface="Yagut" panose="00000400000000000000" pitchFamily="2" charset="-78"/>
              </a:defRPr>
            </a:lvl2pPr>
            <a:lvl3pPr marL="1143000" indent="-228600">
              <a:defRPr sz="2400">
                <a:solidFill>
                  <a:schemeClr val="tx2"/>
                </a:solidFill>
                <a:latin typeface="Times New Roman" panose="02020603050405020304" pitchFamily="18" charset="0"/>
                <a:cs typeface="Yagut" panose="00000400000000000000" pitchFamily="2" charset="-78"/>
              </a:defRPr>
            </a:lvl3pPr>
            <a:lvl4pPr marL="1600200" indent="-228600">
              <a:defRPr sz="2400">
                <a:solidFill>
                  <a:schemeClr val="tx2"/>
                </a:solidFill>
                <a:latin typeface="Times New Roman" panose="02020603050405020304" pitchFamily="18" charset="0"/>
                <a:cs typeface="Yagut" panose="00000400000000000000" pitchFamily="2" charset="-78"/>
              </a:defRPr>
            </a:lvl4pPr>
            <a:lvl5pPr marL="2057400" indent="-228600">
              <a:defRPr sz="2400">
                <a:solidFill>
                  <a:schemeClr val="tx2"/>
                </a:solidFill>
                <a:latin typeface="Times New Roman" panose="02020603050405020304" pitchFamily="18" charset="0"/>
                <a:cs typeface="Yagut" panose="00000400000000000000" pitchFamily="2" charset="-78"/>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9pPr>
          </a:lstStyle>
          <a:p>
            <a:pPr algn="ctr" rtl="1"/>
            <a:r>
              <a:rPr lang="ar-SA" altLang="en-US">
                <a:solidFill>
                  <a:schemeClr val="tx1"/>
                </a:solidFill>
                <a:cs typeface="B Traffic" panose="00000400000000000000" pitchFamily="2" charset="-78"/>
              </a:rPr>
              <a:t>مورد شاهدي</a:t>
            </a:r>
          </a:p>
        </p:txBody>
      </p:sp>
      <p:sp>
        <p:nvSpPr>
          <p:cNvPr id="13332" name="Rectangle 20"/>
          <p:cNvSpPr>
            <a:spLocks noChangeArrowheads="1"/>
          </p:cNvSpPr>
          <p:nvPr/>
        </p:nvSpPr>
        <p:spPr bwMode="auto">
          <a:xfrm>
            <a:off x="6094412" y="4572000"/>
            <a:ext cx="14478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2"/>
                </a:solidFill>
                <a:latin typeface="Times New Roman" panose="02020603050405020304" pitchFamily="18" charset="0"/>
                <a:cs typeface="Yagut" panose="00000400000000000000" pitchFamily="2" charset="-78"/>
              </a:defRPr>
            </a:lvl1pPr>
            <a:lvl2pPr marL="742950" indent="-285750">
              <a:defRPr sz="2400">
                <a:solidFill>
                  <a:schemeClr val="tx2"/>
                </a:solidFill>
                <a:latin typeface="Times New Roman" panose="02020603050405020304" pitchFamily="18" charset="0"/>
                <a:cs typeface="Yagut" panose="00000400000000000000" pitchFamily="2" charset="-78"/>
              </a:defRPr>
            </a:lvl2pPr>
            <a:lvl3pPr marL="1143000" indent="-228600">
              <a:defRPr sz="2400">
                <a:solidFill>
                  <a:schemeClr val="tx2"/>
                </a:solidFill>
                <a:latin typeface="Times New Roman" panose="02020603050405020304" pitchFamily="18" charset="0"/>
                <a:cs typeface="Yagut" panose="00000400000000000000" pitchFamily="2" charset="-78"/>
              </a:defRPr>
            </a:lvl3pPr>
            <a:lvl4pPr marL="1600200" indent="-228600">
              <a:defRPr sz="2400">
                <a:solidFill>
                  <a:schemeClr val="tx2"/>
                </a:solidFill>
                <a:latin typeface="Times New Roman" panose="02020603050405020304" pitchFamily="18" charset="0"/>
                <a:cs typeface="Yagut" panose="00000400000000000000" pitchFamily="2" charset="-78"/>
              </a:defRPr>
            </a:lvl4pPr>
            <a:lvl5pPr marL="2057400" indent="-228600">
              <a:defRPr sz="2400">
                <a:solidFill>
                  <a:schemeClr val="tx2"/>
                </a:solidFill>
                <a:latin typeface="Times New Roman" panose="02020603050405020304" pitchFamily="18" charset="0"/>
                <a:cs typeface="Yagut" panose="00000400000000000000" pitchFamily="2" charset="-78"/>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9pPr>
          </a:lstStyle>
          <a:p>
            <a:pPr algn="ctr" rtl="1"/>
            <a:r>
              <a:rPr lang="ar-SA" altLang="en-US">
                <a:solidFill>
                  <a:schemeClr val="tx1"/>
                </a:solidFill>
                <a:cs typeface="B Traffic" panose="00000400000000000000" pitchFamily="2" charset="-78"/>
              </a:rPr>
              <a:t>كوهورت</a:t>
            </a:r>
          </a:p>
        </p:txBody>
      </p:sp>
      <p:sp>
        <p:nvSpPr>
          <p:cNvPr id="13333" name="Rectangle 21"/>
          <p:cNvSpPr>
            <a:spLocks noChangeArrowheads="1"/>
          </p:cNvSpPr>
          <p:nvPr/>
        </p:nvSpPr>
        <p:spPr bwMode="auto">
          <a:xfrm>
            <a:off x="2970212" y="5334000"/>
            <a:ext cx="14478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2"/>
                </a:solidFill>
                <a:latin typeface="Times New Roman" panose="02020603050405020304" pitchFamily="18" charset="0"/>
                <a:cs typeface="Yagut" panose="00000400000000000000" pitchFamily="2" charset="-78"/>
              </a:defRPr>
            </a:lvl1pPr>
            <a:lvl2pPr marL="742950" indent="-285750">
              <a:defRPr sz="2400">
                <a:solidFill>
                  <a:schemeClr val="tx2"/>
                </a:solidFill>
                <a:latin typeface="Times New Roman" panose="02020603050405020304" pitchFamily="18" charset="0"/>
                <a:cs typeface="Yagut" panose="00000400000000000000" pitchFamily="2" charset="-78"/>
              </a:defRPr>
            </a:lvl2pPr>
            <a:lvl3pPr marL="1143000" indent="-228600">
              <a:defRPr sz="2400">
                <a:solidFill>
                  <a:schemeClr val="tx2"/>
                </a:solidFill>
                <a:latin typeface="Times New Roman" panose="02020603050405020304" pitchFamily="18" charset="0"/>
                <a:cs typeface="Yagut" panose="00000400000000000000" pitchFamily="2" charset="-78"/>
              </a:defRPr>
            </a:lvl3pPr>
            <a:lvl4pPr marL="1600200" indent="-228600">
              <a:defRPr sz="2400">
                <a:solidFill>
                  <a:schemeClr val="tx2"/>
                </a:solidFill>
                <a:latin typeface="Times New Roman" panose="02020603050405020304" pitchFamily="18" charset="0"/>
                <a:cs typeface="Yagut" panose="00000400000000000000" pitchFamily="2" charset="-78"/>
              </a:defRPr>
            </a:lvl4pPr>
            <a:lvl5pPr marL="2057400" indent="-228600">
              <a:defRPr sz="2400">
                <a:solidFill>
                  <a:schemeClr val="tx2"/>
                </a:solidFill>
                <a:latin typeface="Times New Roman" panose="02020603050405020304" pitchFamily="18" charset="0"/>
                <a:cs typeface="Yagut" panose="00000400000000000000" pitchFamily="2" charset="-78"/>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9pPr>
          </a:lstStyle>
          <a:p>
            <a:pPr algn="ctr" rtl="1"/>
            <a:r>
              <a:rPr lang="ar-SA" altLang="en-US" dirty="0">
                <a:solidFill>
                  <a:schemeClr val="tx1"/>
                </a:solidFill>
                <a:cs typeface="B Traffic" panose="00000400000000000000" pitchFamily="2" charset="-78"/>
              </a:rPr>
              <a:t>اكولوژيك</a:t>
            </a:r>
          </a:p>
        </p:txBody>
      </p:sp>
      <p:sp>
        <p:nvSpPr>
          <p:cNvPr id="13334" name="Rectangle 22"/>
          <p:cNvSpPr>
            <a:spLocks noChangeArrowheads="1"/>
          </p:cNvSpPr>
          <p:nvPr/>
        </p:nvSpPr>
        <p:spPr bwMode="auto">
          <a:xfrm>
            <a:off x="2970212" y="3657600"/>
            <a:ext cx="14478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2"/>
                </a:solidFill>
                <a:latin typeface="Times New Roman" panose="02020603050405020304" pitchFamily="18" charset="0"/>
                <a:cs typeface="Yagut" panose="00000400000000000000" pitchFamily="2" charset="-78"/>
              </a:defRPr>
            </a:lvl1pPr>
            <a:lvl2pPr marL="742950" indent="-285750">
              <a:defRPr sz="2400">
                <a:solidFill>
                  <a:schemeClr val="tx2"/>
                </a:solidFill>
                <a:latin typeface="Times New Roman" panose="02020603050405020304" pitchFamily="18" charset="0"/>
                <a:cs typeface="Yagut" panose="00000400000000000000" pitchFamily="2" charset="-78"/>
              </a:defRPr>
            </a:lvl2pPr>
            <a:lvl3pPr marL="1143000" indent="-228600">
              <a:defRPr sz="2400">
                <a:solidFill>
                  <a:schemeClr val="tx2"/>
                </a:solidFill>
                <a:latin typeface="Times New Roman" panose="02020603050405020304" pitchFamily="18" charset="0"/>
                <a:cs typeface="Yagut" panose="00000400000000000000" pitchFamily="2" charset="-78"/>
              </a:defRPr>
            </a:lvl3pPr>
            <a:lvl4pPr marL="1600200" indent="-228600">
              <a:defRPr sz="2400">
                <a:solidFill>
                  <a:schemeClr val="tx2"/>
                </a:solidFill>
                <a:latin typeface="Times New Roman" panose="02020603050405020304" pitchFamily="18" charset="0"/>
                <a:cs typeface="Yagut" panose="00000400000000000000" pitchFamily="2" charset="-78"/>
              </a:defRPr>
            </a:lvl4pPr>
            <a:lvl5pPr marL="2057400" indent="-228600">
              <a:defRPr sz="2400">
                <a:solidFill>
                  <a:schemeClr val="tx2"/>
                </a:solidFill>
                <a:latin typeface="Times New Roman" panose="02020603050405020304" pitchFamily="18" charset="0"/>
                <a:cs typeface="Yagut" panose="00000400000000000000" pitchFamily="2" charset="-78"/>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9pPr>
          </a:lstStyle>
          <a:p>
            <a:pPr algn="ctr" rtl="1"/>
            <a:r>
              <a:rPr lang="fa-IR" altLang="en-US" dirty="0">
                <a:solidFill>
                  <a:schemeClr val="tx1"/>
                </a:solidFill>
                <a:cs typeface="B Traffic" panose="00000400000000000000" pitchFamily="2" charset="-78"/>
              </a:rPr>
              <a:t>طولی</a:t>
            </a:r>
            <a:endParaRPr lang="ar-SA" altLang="en-US" dirty="0">
              <a:solidFill>
                <a:schemeClr val="tx1"/>
              </a:solidFill>
              <a:cs typeface="B Traffic" panose="00000400000000000000" pitchFamily="2" charset="-78"/>
            </a:endParaRPr>
          </a:p>
        </p:txBody>
      </p:sp>
      <p:sp>
        <p:nvSpPr>
          <p:cNvPr id="13335" name="Rectangle 23"/>
          <p:cNvSpPr>
            <a:spLocks noChangeArrowheads="1"/>
          </p:cNvSpPr>
          <p:nvPr/>
        </p:nvSpPr>
        <p:spPr bwMode="auto">
          <a:xfrm>
            <a:off x="2970212" y="4495800"/>
            <a:ext cx="14478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2"/>
                </a:solidFill>
                <a:latin typeface="Times New Roman" panose="02020603050405020304" pitchFamily="18" charset="0"/>
                <a:cs typeface="Yagut" panose="00000400000000000000" pitchFamily="2" charset="-78"/>
              </a:defRPr>
            </a:lvl1pPr>
            <a:lvl2pPr marL="742950" indent="-285750">
              <a:defRPr sz="2400">
                <a:solidFill>
                  <a:schemeClr val="tx2"/>
                </a:solidFill>
                <a:latin typeface="Times New Roman" panose="02020603050405020304" pitchFamily="18" charset="0"/>
                <a:cs typeface="Yagut" panose="00000400000000000000" pitchFamily="2" charset="-78"/>
              </a:defRPr>
            </a:lvl2pPr>
            <a:lvl3pPr marL="1143000" indent="-228600">
              <a:defRPr sz="2400">
                <a:solidFill>
                  <a:schemeClr val="tx2"/>
                </a:solidFill>
                <a:latin typeface="Times New Roman" panose="02020603050405020304" pitchFamily="18" charset="0"/>
                <a:cs typeface="Yagut" panose="00000400000000000000" pitchFamily="2" charset="-78"/>
              </a:defRPr>
            </a:lvl3pPr>
            <a:lvl4pPr marL="1600200" indent="-228600">
              <a:defRPr sz="2400">
                <a:solidFill>
                  <a:schemeClr val="tx2"/>
                </a:solidFill>
                <a:latin typeface="Times New Roman" panose="02020603050405020304" pitchFamily="18" charset="0"/>
                <a:cs typeface="Yagut" panose="00000400000000000000" pitchFamily="2" charset="-78"/>
              </a:defRPr>
            </a:lvl4pPr>
            <a:lvl5pPr marL="2057400" indent="-228600">
              <a:defRPr sz="2400">
                <a:solidFill>
                  <a:schemeClr val="tx2"/>
                </a:solidFill>
                <a:latin typeface="Times New Roman" panose="02020603050405020304" pitchFamily="18" charset="0"/>
                <a:cs typeface="Yagut" panose="00000400000000000000" pitchFamily="2" charset="-78"/>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9pPr>
          </a:lstStyle>
          <a:p>
            <a:pPr algn="ctr" rtl="1"/>
            <a:r>
              <a:rPr lang="fa-IR" altLang="en-US" dirty="0">
                <a:solidFill>
                  <a:schemeClr val="tx1"/>
                </a:solidFill>
                <a:cs typeface="B Traffic" panose="00000400000000000000" pitchFamily="2" charset="-78"/>
              </a:rPr>
              <a:t>هنجاری</a:t>
            </a:r>
            <a:endParaRPr lang="ar-SA" altLang="en-US" dirty="0">
              <a:solidFill>
                <a:schemeClr val="tx1"/>
              </a:solidFill>
              <a:cs typeface="B Traffic" panose="00000400000000000000" pitchFamily="2" charset="-78"/>
            </a:endParaRPr>
          </a:p>
        </p:txBody>
      </p:sp>
      <p:sp>
        <p:nvSpPr>
          <p:cNvPr id="13336" name="Line 24"/>
          <p:cNvSpPr>
            <a:spLocks noChangeShapeType="1"/>
          </p:cNvSpPr>
          <p:nvPr/>
        </p:nvSpPr>
        <p:spPr bwMode="auto">
          <a:xfrm flipV="1">
            <a:off x="7694612" y="3124200"/>
            <a:ext cx="152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7" name="Line 25"/>
          <p:cNvSpPr>
            <a:spLocks noChangeShapeType="1"/>
          </p:cNvSpPr>
          <p:nvPr/>
        </p:nvSpPr>
        <p:spPr bwMode="auto">
          <a:xfrm>
            <a:off x="7847012" y="3124200"/>
            <a:ext cx="0" cy="3200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8" name="Line 26"/>
          <p:cNvSpPr>
            <a:spLocks noChangeShapeType="1"/>
          </p:cNvSpPr>
          <p:nvPr/>
        </p:nvSpPr>
        <p:spPr bwMode="auto">
          <a:xfrm flipH="1">
            <a:off x="6094412" y="6324600"/>
            <a:ext cx="1752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9" name="Line 27"/>
          <p:cNvSpPr>
            <a:spLocks noChangeShapeType="1"/>
          </p:cNvSpPr>
          <p:nvPr/>
        </p:nvSpPr>
        <p:spPr bwMode="auto">
          <a:xfrm flipH="1">
            <a:off x="7618412" y="5638800"/>
            <a:ext cx="228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0" name="Line 28"/>
          <p:cNvSpPr>
            <a:spLocks noChangeShapeType="1"/>
          </p:cNvSpPr>
          <p:nvPr/>
        </p:nvSpPr>
        <p:spPr bwMode="auto">
          <a:xfrm flipH="1">
            <a:off x="7618412" y="4800600"/>
            <a:ext cx="228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1" name="Line 29"/>
          <p:cNvSpPr>
            <a:spLocks noChangeShapeType="1"/>
          </p:cNvSpPr>
          <p:nvPr/>
        </p:nvSpPr>
        <p:spPr bwMode="auto">
          <a:xfrm flipH="1">
            <a:off x="2436812" y="1447800"/>
            <a:ext cx="152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2" name="Line 30"/>
          <p:cNvSpPr>
            <a:spLocks noChangeShapeType="1"/>
          </p:cNvSpPr>
          <p:nvPr/>
        </p:nvSpPr>
        <p:spPr bwMode="auto">
          <a:xfrm>
            <a:off x="2436812" y="1447800"/>
            <a:ext cx="0" cy="4876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3" name="Line 31"/>
          <p:cNvSpPr>
            <a:spLocks noChangeShapeType="1"/>
          </p:cNvSpPr>
          <p:nvPr/>
        </p:nvSpPr>
        <p:spPr bwMode="auto">
          <a:xfrm>
            <a:off x="2436812" y="3886200"/>
            <a:ext cx="457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4" name="Line 32"/>
          <p:cNvSpPr>
            <a:spLocks noChangeShapeType="1"/>
          </p:cNvSpPr>
          <p:nvPr/>
        </p:nvSpPr>
        <p:spPr bwMode="auto">
          <a:xfrm>
            <a:off x="2436812" y="4724400"/>
            <a:ext cx="457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5" name="Line 33"/>
          <p:cNvSpPr>
            <a:spLocks noChangeShapeType="1"/>
          </p:cNvSpPr>
          <p:nvPr/>
        </p:nvSpPr>
        <p:spPr bwMode="auto">
          <a:xfrm>
            <a:off x="2436812" y="5562600"/>
            <a:ext cx="457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6" name="Line 34"/>
          <p:cNvSpPr>
            <a:spLocks noChangeShapeType="1"/>
          </p:cNvSpPr>
          <p:nvPr/>
        </p:nvSpPr>
        <p:spPr bwMode="auto">
          <a:xfrm>
            <a:off x="2436812" y="6324600"/>
            <a:ext cx="2057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8" name="Line 36"/>
          <p:cNvSpPr>
            <a:spLocks noChangeShapeType="1"/>
          </p:cNvSpPr>
          <p:nvPr/>
        </p:nvSpPr>
        <p:spPr bwMode="auto">
          <a:xfrm>
            <a:off x="5713412" y="762000"/>
            <a:ext cx="1371600" cy="838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9" name="Line 37"/>
          <p:cNvSpPr>
            <a:spLocks noChangeShapeType="1"/>
          </p:cNvSpPr>
          <p:nvPr/>
        </p:nvSpPr>
        <p:spPr bwMode="auto">
          <a:xfrm flipH="1">
            <a:off x="4265612" y="762000"/>
            <a:ext cx="1447800" cy="685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0" name="Line 38"/>
          <p:cNvSpPr>
            <a:spLocks noChangeShapeType="1"/>
          </p:cNvSpPr>
          <p:nvPr/>
        </p:nvSpPr>
        <p:spPr bwMode="auto">
          <a:xfrm flipH="1">
            <a:off x="7237412" y="1905000"/>
            <a:ext cx="914400" cy="762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1" name="Line 39"/>
          <p:cNvSpPr>
            <a:spLocks noChangeShapeType="1"/>
          </p:cNvSpPr>
          <p:nvPr/>
        </p:nvSpPr>
        <p:spPr bwMode="auto">
          <a:xfrm>
            <a:off x="8151812" y="1905000"/>
            <a:ext cx="1143000" cy="762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Rectangle 22"/>
          <p:cNvSpPr>
            <a:spLocks noChangeArrowheads="1"/>
          </p:cNvSpPr>
          <p:nvPr/>
        </p:nvSpPr>
        <p:spPr bwMode="auto">
          <a:xfrm>
            <a:off x="2947987" y="2819400"/>
            <a:ext cx="14478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2"/>
                </a:solidFill>
                <a:latin typeface="Times New Roman" panose="02020603050405020304" pitchFamily="18" charset="0"/>
                <a:cs typeface="Yagut" panose="00000400000000000000" pitchFamily="2" charset="-78"/>
              </a:defRPr>
            </a:lvl1pPr>
            <a:lvl2pPr marL="742950" indent="-285750">
              <a:defRPr sz="2400">
                <a:solidFill>
                  <a:schemeClr val="tx2"/>
                </a:solidFill>
                <a:latin typeface="Times New Roman" panose="02020603050405020304" pitchFamily="18" charset="0"/>
                <a:cs typeface="Yagut" panose="00000400000000000000" pitchFamily="2" charset="-78"/>
              </a:defRPr>
            </a:lvl2pPr>
            <a:lvl3pPr marL="1143000" indent="-228600">
              <a:defRPr sz="2400">
                <a:solidFill>
                  <a:schemeClr val="tx2"/>
                </a:solidFill>
                <a:latin typeface="Times New Roman" panose="02020603050405020304" pitchFamily="18" charset="0"/>
                <a:cs typeface="Yagut" panose="00000400000000000000" pitchFamily="2" charset="-78"/>
              </a:defRPr>
            </a:lvl3pPr>
            <a:lvl4pPr marL="1600200" indent="-228600">
              <a:defRPr sz="2400">
                <a:solidFill>
                  <a:schemeClr val="tx2"/>
                </a:solidFill>
                <a:latin typeface="Times New Roman" panose="02020603050405020304" pitchFamily="18" charset="0"/>
                <a:cs typeface="Yagut" panose="00000400000000000000" pitchFamily="2" charset="-78"/>
              </a:defRPr>
            </a:lvl4pPr>
            <a:lvl5pPr marL="2057400" indent="-228600">
              <a:defRPr sz="2400">
                <a:solidFill>
                  <a:schemeClr val="tx2"/>
                </a:solidFill>
                <a:latin typeface="Times New Roman" panose="02020603050405020304" pitchFamily="18" charset="0"/>
                <a:cs typeface="Yagut" panose="00000400000000000000" pitchFamily="2" charset="-78"/>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9pPr>
          </a:lstStyle>
          <a:p>
            <a:pPr algn="ctr" rtl="1"/>
            <a:r>
              <a:rPr lang="ar-SA" altLang="en-US" dirty="0">
                <a:solidFill>
                  <a:schemeClr val="tx1"/>
                </a:solidFill>
                <a:cs typeface="B Traffic" panose="00000400000000000000" pitchFamily="2" charset="-78"/>
              </a:rPr>
              <a:t>گزارش مو</a:t>
            </a:r>
            <a:r>
              <a:rPr lang="fa-IR" altLang="en-US" dirty="0">
                <a:solidFill>
                  <a:schemeClr val="tx1"/>
                </a:solidFill>
                <a:cs typeface="B Traffic" panose="00000400000000000000" pitchFamily="2" charset="-78"/>
              </a:rPr>
              <a:t>ا</a:t>
            </a:r>
            <a:r>
              <a:rPr lang="ar-SA" altLang="en-US" dirty="0">
                <a:solidFill>
                  <a:schemeClr val="tx1"/>
                </a:solidFill>
                <a:cs typeface="B Traffic" panose="00000400000000000000" pitchFamily="2" charset="-78"/>
              </a:rPr>
              <a:t>رد</a:t>
            </a:r>
          </a:p>
        </p:txBody>
      </p:sp>
      <p:sp>
        <p:nvSpPr>
          <p:cNvPr id="42" name="Rectangle 22"/>
          <p:cNvSpPr>
            <a:spLocks noChangeArrowheads="1"/>
          </p:cNvSpPr>
          <p:nvPr/>
        </p:nvSpPr>
        <p:spPr bwMode="auto">
          <a:xfrm>
            <a:off x="2970212" y="1981200"/>
            <a:ext cx="14478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2"/>
                </a:solidFill>
                <a:latin typeface="Times New Roman" panose="02020603050405020304" pitchFamily="18" charset="0"/>
                <a:cs typeface="Yagut" panose="00000400000000000000" pitchFamily="2" charset="-78"/>
              </a:defRPr>
            </a:lvl1pPr>
            <a:lvl2pPr marL="742950" indent="-285750">
              <a:defRPr sz="2400">
                <a:solidFill>
                  <a:schemeClr val="tx2"/>
                </a:solidFill>
                <a:latin typeface="Times New Roman" panose="02020603050405020304" pitchFamily="18" charset="0"/>
                <a:cs typeface="Yagut" panose="00000400000000000000" pitchFamily="2" charset="-78"/>
              </a:defRPr>
            </a:lvl2pPr>
            <a:lvl3pPr marL="1143000" indent="-228600">
              <a:defRPr sz="2400">
                <a:solidFill>
                  <a:schemeClr val="tx2"/>
                </a:solidFill>
                <a:latin typeface="Times New Roman" panose="02020603050405020304" pitchFamily="18" charset="0"/>
                <a:cs typeface="Yagut" panose="00000400000000000000" pitchFamily="2" charset="-78"/>
              </a:defRPr>
            </a:lvl3pPr>
            <a:lvl4pPr marL="1600200" indent="-228600">
              <a:defRPr sz="2400">
                <a:solidFill>
                  <a:schemeClr val="tx2"/>
                </a:solidFill>
                <a:latin typeface="Times New Roman" panose="02020603050405020304" pitchFamily="18" charset="0"/>
                <a:cs typeface="Yagut" panose="00000400000000000000" pitchFamily="2" charset="-78"/>
              </a:defRPr>
            </a:lvl4pPr>
            <a:lvl5pPr marL="2057400" indent="-228600">
              <a:defRPr sz="2400">
                <a:solidFill>
                  <a:schemeClr val="tx2"/>
                </a:solidFill>
                <a:latin typeface="Times New Roman" panose="02020603050405020304" pitchFamily="18" charset="0"/>
                <a:cs typeface="Yagut" panose="00000400000000000000" pitchFamily="2" charset="-78"/>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9pPr>
          </a:lstStyle>
          <a:p>
            <a:pPr algn="ctr" rtl="1"/>
            <a:r>
              <a:rPr lang="ar-SA" altLang="en-US" dirty="0">
                <a:solidFill>
                  <a:schemeClr val="tx1"/>
                </a:solidFill>
                <a:cs typeface="B Traffic" panose="00000400000000000000" pitchFamily="2" charset="-78"/>
              </a:rPr>
              <a:t>گزارش مورد</a:t>
            </a:r>
          </a:p>
        </p:txBody>
      </p:sp>
      <p:sp>
        <p:nvSpPr>
          <p:cNvPr id="43" name="Line 31"/>
          <p:cNvSpPr>
            <a:spLocks noChangeShapeType="1"/>
          </p:cNvSpPr>
          <p:nvPr/>
        </p:nvSpPr>
        <p:spPr bwMode="auto">
          <a:xfrm>
            <a:off x="2436812" y="3048000"/>
            <a:ext cx="457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31"/>
          <p:cNvSpPr>
            <a:spLocks noChangeShapeType="1"/>
          </p:cNvSpPr>
          <p:nvPr/>
        </p:nvSpPr>
        <p:spPr bwMode="auto">
          <a:xfrm>
            <a:off x="2436812" y="2189163"/>
            <a:ext cx="457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Rectangle 20"/>
          <p:cNvSpPr>
            <a:spLocks noChangeArrowheads="1"/>
          </p:cNvSpPr>
          <p:nvPr/>
        </p:nvSpPr>
        <p:spPr bwMode="auto">
          <a:xfrm>
            <a:off x="5637212" y="3768725"/>
            <a:ext cx="19050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2"/>
                </a:solidFill>
                <a:latin typeface="Times New Roman" panose="02020603050405020304" pitchFamily="18" charset="0"/>
                <a:cs typeface="Yagut" panose="00000400000000000000" pitchFamily="2" charset="-78"/>
              </a:defRPr>
            </a:lvl1pPr>
            <a:lvl2pPr marL="742950" indent="-285750">
              <a:defRPr sz="2400">
                <a:solidFill>
                  <a:schemeClr val="tx2"/>
                </a:solidFill>
                <a:latin typeface="Times New Roman" panose="02020603050405020304" pitchFamily="18" charset="0"/>
                <a:cs typeface="Yagut" panose="00000400000000000000" pitchFamily="2" charset="-78"/>
              </a:defRPr>
            </a:lvl2pPr>
            <a:lvl3pPr marL="1143000" indent="-228600">
              <a:defRPr sz="2400">
                <a:solidFill>
                  <a:schemeClr val="tx2"/>
                </a:solidFill>
                <a:latin typeface="Times New Roman" panose="02020603050405020304" pitchFamily="18" charset="0"/>
                <a:cs typeface="Yagut" panose="00000400000000000000" pitchFamily="2" charset="-78"/>
              </a:defRPr>
            </a:lvl3pPr>
            <a:lvl4pPr marL="1600200" indent="-228600">
              <a:defRPr sz="2400">
                <a:solidFill>
                  <a:schemeClr val="tx2"/>
                </a:solidFill>
                <a:latin typeface="Times New Roman" panose="02020603050405020304" pitchFamily="18" charset="0"/>
                <a:cs typeface="Yagut" panose="00000400000000000000" pitchFamily="2" charset="-78"/>
              </a:defRPr>
            </a:lvl4pPr>
            <a:lvl5pPr marL="2057400" indent="-228600">
              <a:defRPr sz="2400">
                <a:solidFill>
                  <a:schemeClr val="tx2"/>
                </a:solidFill>
                <a:latin typeface="Times New Roman" panose="02020603050405020304" pitchFamily="18" charset="0"/>
                <a:cs typeface="Yagut" panose="00000400000000000000" pitchFamily="2" charset="-78"/>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cs typeface="Yagut" panose="00000400000000000000" pitchFamily="2" charset="-78"/>
              </a:defRPr>
            </a:lvl9pPr>
          </a:lstStyle>
          <a:p>
            <a:pPr algn="ctr" rtl="1"/>
            <a:r>
              <a:rPr lang="fa-IR" altLang="en-US">
                <a:solidFill>
                  <a:schemeClr val="tx1"/>
                </a:solidFill>
                <a:cs typeface="B Traffic" panose="00000400000000000000" pitchFamily="2" charset="-78"/>
              </a:rPr>
              <a:t>داده های معمولی</a:t>
            </a:r>
            <a:endParaRPr lang="ar-SA" altLang="en-US">
              <a:solidFill>
                <a:schemeClr val="tx1"/>
              </a:solidFill>
              <a:cs typeface="B Traffic" panose="00000400000000000000" pitchFamily="2" charset="-78"/>
            </a:endParaRPr>
          </a:p>
        </p:txBody>
      </p:sp>
      <p:sp>
        <p:nvSpPr>
          <p:cNvPr id="45" name="Line 28"/>
          <p:cNvSpPr>
            <a:spLocks noChangeShapeType="1"/>
          </p:cNvSpPr>
          <p:nvPr/>
        </p:nvSpPr>
        <p:spPr bwMode="auto">
          <a:xfrm flipH="1">
            <a:off x="7580312" y="4038600"/>
            <a:ext cx="228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6" name="Picture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spTree>
    <p:extLst>
      <p:ext uri="{BB962C8B-B14F-4D97-AF65-F5344CB8AC3E}">
        <p14:creationId xmlns:p14="http://schemas.microsoft.com/office/powerpoint/2010/main" val="233938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49"/>
                                        </p:tgtEl>
                                        <p:attrNameLst>
                                          <p:attrName>style.visibility</p:attrName>
                                        </p:attrNameLst>
                                      </p:cBhvr>
                                      <p:to>
                                        <p:strVal val="visible"/>
                                      </p:to>
                                    </p:set>
                                    <p:anim calcmode="lin" valueType="num">
                                      <p:cBhvr additive="base">
                                        <p:cTn id="13" dur="500" fill="hold"/>
                                        <p:tgtEl>
                                          <p:spTgt spid="13349"/>
                                        </p:tgtEl>
                                        <p:attrNameLst>
                                          <p:attrName>ppt_x</p:attrName>
                                        </p:attrNameLst>
                                      </p:cBhvr>
                                      <p:tavLst>
                                        <p:tav tm="0">
                                          <p:val>
                                            <p:strVal val="0-#ppt_w/2"/>
                                          </p:val>
                                        </p:tav>
                                        <p:tav tm="100000">
                                          <p:val>
                                            <p:strVal val="#ppt_x"/>
                                          </p:val>
                                        </p:tav>
                                      </p:tavLst>
                                    </p:anim>
                                    <p:anim calcmode="lin" valueType="num">
                                      <p:cBhvr additive="base">
                                        <p:cTn id="14" dur="500" fill="hold"/>
                                        <p:tgtEl>
                                          <p:spTgt spid="1334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5"/>
                                        </p:tgtEl>
                                        <p:attrNameLst>
                                          <p:attrName>style.visibility</p:attrName>
                                        </p:attrNameLst>
                                      </p:cBhvr>
                                      <p:to>
                                        <p:strVal val="visible"/>
                                      </p:to>
                                    </p:set>
                                    <p:anim calcmode="lin" valueType="num">
                                      <p:cBhvr additive="base">
                                        <p:cTn id="19" dur="500" fill="hold"/>
                                        <p:tgtEl>
                                          <p:spTgt spid="13315"/>
                                        </p:tgtEl>
                                        <p:attrNameLst>
                                          <p:attrName>ppt_x</p:attrName>
                                        </p:attrNameLst>
                                      </p:cBhvr>
                                      <p:tavLst>
                                        <p:tav tm="0">
                                          <p:val>
                                            <p:strVal val="0-#ppt_w/2"/>
                                          </p:val>
                                        </p:tav>
                                        <p:tav tm="100000">
                                          <p:val>
                                            <p:strVal val="#ppt_x"/>
                                          </p:val>
                                        </p:tav>
                                      </p:tavLst>
                                    </p:anim>
                                    <p:anim calcmode="lin" valueType="num">
                                      <p:cBhvr additive="base">
                                        <p:cTn id="20"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48"/>
                                        </p:tgtEl>
                                        <p:attrNameLst>
                                          <p:attrName>style.visibility</p:attrName>
                                        </p:attrNameLst>
                                      </p:cBhvr>
                                      <p:to>
                                        <p:strVal val="visible"/>
                                      </p:to>
                                    </p:set>
                                    <p:anim calcmode="lin" valueType="num">
                                      <p:cBhvr additive="base">
                                        <p:cTn id="25" dur="500" fill="hold"/>
                                        <p:tgtEl>
                                          <p:spTgt spid="13348"/>
                                        </p:tgtEl>
                                        <p:attrNameLst>
                                          <p:attrName>ppt_x</p:attrName>
                                        </p:attrNameLst>
                                      </p:cBhvr>
                                      <p:tavLst>
                                        <p:tav tm="0">
                                          <p:val>
                                            <p:strVal val="0-#ppt_w/2"/>
                                          </p:val>
                                        </p:tav>
                                        <p:tav tm="100000">
                                          <p:val>
                                            <p:strVal val="#ppt_x"/>
                                          </p:val>
                                        </p:tav>
                                      </p:tavLst>
                                    </p:anim>
                                    <p:anim calcmode="lin" valueType="num">
                                      <p:cBhvr additive="base">
                                        <p:cTn id="26" dur="500" fill="hold"/>
                                        <p:tgtEl>
                                          <p:spTgt spid="1334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16"/>
                                        </p:tgtEl>
                                        <p:attrNameLst>
                                          <p:attrName>style.visibility</p:attrName>
                                        </p:attrNameLst>
                                      </p:cBhvr>
                                      <p:to>
                                        <p:strVal val="visible"/>
                                      </p:to>
                                    </p:set>
                                    <p:anim calcmode="lin" valueType="num">
                                      <p:cBhvr additive="base">
                                        <p:cTn id="31" dur="500" fill="hold"/>
                                        <p:tgtEl>
                                          <p:spTgt spid="13316"/>
                                        </p:tgtEl>
                                        <p:attrNameLst>
                                          <p:attrName>ppt_x</p:attrName>
                                        </p:attrNameLst>
                                      </p:cBhvr>
                                      <p:tavLst>
                                        <p:tav tm="0">
                                          <p:val>
                                            <p:strVal val="0-#ppt_w/2"/>
                                          </p:val>
                                        </p:tav>
                                        <p:tav tm="100000">
                                          <p:val>
                                            <p:strVal val="#ppt_x"/>
                                          </p:val>
                                        </p:tav>
                                      </p:tavLst>
                                    </p:anim>
                                    <p:anim calcmode="lin" valueType="num">
                                      <p:cBhvr additive="base">
                                        <p:cTn id="32"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341"/>
                                        </p:tgtEl>
                                        <p:attrNameLst>
                                          <p:attrName>style.visibility</p:attrName>
                                        </p:attrNameLst>
                                      </p:cBhvr>
                                      <p:to>
                                        <p:strVal val="visible"/>
                                      </p:to>
                                    </p:set>
                                    <p:anim calcmode="lin" valueType="num">
                                      <p:cBhvr additive="base">
                                        <p:cTn id="37" dur="500" fill="hold"/>
                                        <p:tgtEl>
                                          <p:spTgt spid="13341"/>
                                        </p:tgtEl>
                                        <p:attrNameLst>
                                          <p:attrName>ppt_x</p:attrName>
                                        </p:attrNameLst>
                                      </p:cBhvr>
                                      <p:tavLst>
                                        <p:tav tm="0">
                                          <p:val>
                                            <p:strVal val="0-#ppt_w/2"/>
                                          </p:val>
                                        </p:tav>
                                        <p:tav tm="100000">
                                          <p:val>
                                            <p:strVal val="#ppt_x"/>
                                          </p:val>
                                        </p:tav>
                                      </p:tavLst>
                                    </p:anim>
                                    <p:anim calcmode="lin" valueType="num">
                                      <p:cBhvr additive="base">
                                        <p:cTn id="38" dur="500" fill="hold"/>
                                        <p:tgtEl>
                                          <p:spTgt spid="1334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342"/>
                                        </p:tgtEl>
                                        <p:attrNameLst>
                                          <p:attrName>style.visibility</p:attrName>
                                        </p:attrNameLst>
                                      </p:cBhvr>
                                      <p:to>
                                        <p:strVal val="visible"/>
                                      </p:to>
                                    </p:set>
                                    <p:anim calcmode="lin" valueType="num">
                                      <p:cBhvr additive="base">
                                        <p:cTn id="43" dur="500" fill="hold"/>
                                        <p:tgtEl>
                                          <p:spTgt spid="13342"/>
                                        </p:tgtEl>
                                        <p:attrNameLst>
                                          <p:attrName>ppt_x</p:attrName>
                                        </p:attrNameLst>
                                      </p:cBhvr>
                                      <p:tavLst>
                                        <p:tav tm="0">
                                          <p:val>
                                            <p:strVal val="0-#ppt_w/2"/>
                                          </p:val>
                                        </p:tav>
                                        <p:tav tm="100000">
                                          <p:val>
                                            <p:strVal val="#ppt_x"/>
                                          </p:val>
                                        </p:tav>
                                      </p:tavLst>
                                    </p:anim>
                                    <p:anim calcmode="lin" valueType="num">
                                      <p:cBhvr additive="base">
                                        <p:cTn id="44" dur="500" fill="hold"/>
                                        <p:tgtEl>
                                          <p:spTgt spid="13342"/>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3343"/>
                                        </p:tgtEl>
                                        <p:attrNameLst>
                                          <p:attrName>style.visibility</p:attrName>
                                        </p:attrNameLst>
                                      </p:cBhvr>
                                      <p:to>
                                        <p:strVal val="visible"/>
                                      </p:to>
                                    </p:set>
                                    <p:anim calcmode="lin" valueType="num">
                                      <p:cBhvr additive="base">
                                        <p:cTn id="49" dur="500" fill="hold"/>
                                        <p:tgtEl>
                                          <p:spTgt spid="13343"/>
                                        </p:tgtEl>
                                        <p:attrNameLst>
                                          <p:attrName>ppt_x</p:attrName>
                                        </p:attrNameLst>
                                      </p:cBhvr>
                                      <p:tavLst>
                                        <p:tav tm="0">
                                          <p:val>
                                            <p:strVal val="0-#ppt_w/2"/>
                                          </p:val>
                                        </p:tav>
                                        <p:tav tm="100000">
                                          <p:val>
                                            <p:strVal val="#ppt_x"/>
                                          </p:val>
                                        </p:tav>
                                      </p:tavLst>
                                    </p:anim>
                                    <p:anim calcmode="lin" valueType="num">
                                      <p:cBhvr additive="base">
                                        <p:cTn id="50" dur="500" fill="hold"/>
                                        <p:tgtEl>
                                          <p:spTgt spid="13343"/>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3334"/>
                                        </p:tgtEl>
                                        <p:attrNameLst>
                                          <p:attrName>style.visibility</p:attrName>
                                        </p:attrNameLst>
                                      </p:cBhvr>
                                      <p:to>
                                        <p:strVal val="visible"/>
                                      </p:to>
                                    </p:set>
                                    <p:anim calcmode="lin" valueType="num">
                                      <p:cBhvr additive="base">
                                        <p:cTn id="55" dur="500" fill="hold"/>
                                        <p:tgtEl>
                                          <p:spTgt spid="13334"/>
                                        </p:tgtEl>
                                        <p:attrNameLst>
                                          <p:attrName>ppt_x</p:attrName>
                                        </p:attrNameLst>
                                      </p:cBhvr>
                                      <p:tavLst>
                                        <p:tav tm="0">
                                          <p:val>
                                            <p:strVal val="0-#ppt_w/2"/>
                                          </p:val>
                                        </p:tav>
                                        <p:tav tm="100000">
                                          <p:val>
                                            <p:strVal val="#ppt_x"/>
                                          </p:val>
                                        </p:tav>
                                      </p:tavLst>
                                    </p:anim>
                                    <p:anim calcmode="lin" valueType="num">
                                      <p:cBhvr additive="base">
                                        <p:cTn id="56" dur="500" fill="hold"/>
                                        <p:tgtEl>
                                          <p:spTgt spid="13334"/>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3344"/>
                                        </p:tgtEl>
                                        <p:attrNameLst>
                                          <p:attrName>style.visibility</p:attrName>
                                        </p:attrNameLst>
                                      </p:cBhvr>
                                      <p:to>
                                        <p:strVal val="visible"/>
                                      </p:to>
                                    </p:set>
                                    <p:anim calcmode="lin" valueType="num">
                                      <p:cBhvr additive="base">
                                        <p:cTn id="61" dur="500" fill="hold"/>
                                        <p:tgtEl>
                                          <p:spTgt spid="13344"/>
                                        </p:tgtEl>
                                        <p:attrNameLst>
                                          <p:attrName>ppt_x</p:attrName>
                                        </p:attrNameLst>
                                      </p:cBhvr>
                                      <p:tavLst>
                                        <p:tav tm="0">
                                          <p:val>
                                            <p:strVal val="0-#ppt_w/2"/>
                                          </p:val>
                                        </p:tav>
                                        <p:tav tm="100000">
                                          <p:val>
                                            <p:strVal val="#ppt_x"/>
                                          </p:val>
                                        </p:tav>
                                      </p:tavLst>
                                    </p:anim>
                                    <p:anim calcmode="lin" valueType="num">
                                      <p:cBhvr additive="base">
                                        <p:cTn id="62" dur="500" fill="hold"/>
                                        <p:tgtEl>
                                          <p:spTgt spid="13344"/>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3335"/>
                                        </p:tgtEl>
                                        <p:attrNameLst>
                                          <p:attrName>style.visibility</p:attrName>
                                        </p:attrNameLst>
                                      </p:cBhvr>
                                      <p:to>
                                        <p:strVal val="visible"/>
                                      </p:to>
                                    </p:set>
                                    <p:anim calcmode="lin" valueType="num">
                                      <p:cBhvr additive="base">
                                        <p:cTn id="67" dur="500" fill="hold"/>
                                        <p:tgtEl>
                                          <p:spTgt spid="13335"/>
                                        </p:tgtEl>
                                        <p:attrNameLst>
                                          <p:attrName>ppt_x</p:attrName>
                                        </p:attrNameLst>
                                      </p:cBhvr>
                                      <p:tavLst>
                                        <p:tav tm="0">
                                          <p:val>
                                            <p:strVal val="0-#ppt_w/2"/>
                                          </p:val>
                                        </p:tav>
                                        <p:tav tm="100000">
                                          <p:val>
                                            <p:strVal val="#ppt_x"/>
                                          </p:val>
                                        </p:tav>
                                      </p:tavLst>
                                    </p:anim>
                                    <p:anim calcmode="lin" valueType="num">
                                      <p:cBhvr additive="base">
                                        <p:cTn id="68" dur="500" fill="hold"/>
                                        <p:tgtEl>
                                          <p:spTgt spid="13335"/>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3345"/>
                                        </p:tgtEl>
                                        <p:attrNameLst>
                                          <p:attrName>style.visibility</p:attrName>
                                        </p:attrNameLst>
                                      </p:cBhvr>
                                      <p:to>
                                        <p:strVal val="visible"/>
                                      </p:to>
                                    </p:set>
                                    <p:anim calcmode="lin" valueType="num">
                                      <p:cBhvr additive="base">
                                        <p:cTn id="73" dur="500" fill="hold"/>
                                        <p:tgtEl>
                                          <p:spTgt spid="13345"/>
                                        </p:tgtEl>
                                        <p:attrNameLst>
                                          <p:attrName>ppt_x</p:attrName>
                                        </p:attrNameLst>
                                      </p:cBhvr>
                                      <p:tavLst>
                                        <p:tav tm="0">
                                          <p:val>
                                            <p:strVal val="0-#ppt_w/2"/>
                                          </p:val>
                                        </p:tav>
                                        <p:tav tm="100000">
                                          <p:val>
                                            <p:strVal val="#ppt_x"/>
                                          </p:val>
                                        </p:tav>
                                      </p:tavLst>
                                    </p:anim>
                                    <p:anim calcmode="lin" valueType="num">
                                      <p:cBhvr additive="base">
                                        <p:cTn id="74" dur="500" fill="hold"/>
                                        <p:tgtEl>
                                          <p:spTgt spid="13345"/>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3333"/>
                                        </p:tgtEl>
                                        <p:attrNameLst>
                                          <p:attrName>style.visibility</p:attrName>
                                        </p:attrNameLst>
                                      </p:cBhvr>
                                      <p:to>
                                        <p:strVal val="visible"/>
                                      </p:to>
                                    </p:set>
                                    <p:anim calcmode="lin" valueType="num">
                                      <p:cBhvr additive="base">
                                        <p:cTn id="79" dur="500" fill="hold"/>
                                        <p:tgtEl>
                                          <p:spTgt spid="13333"/>
                                        </p:tgtEl>
                                        <p:attrNameLst>
                                          <p:attrName>ppt_x</p:attrName>
                                        </p:attrNameLst>
                                      </p:cBhvr>
                                      <p:tavLst>
                                        <p:tav tm="0">
                                          <p:val>
                                            <p:strVal val="0-#ppt_w/2"/>
                                          </p:val>
                                        </p:tav>
                                        <p:tav tm="100000">
                                          <p:val>
                                            <p:strVal val="#ppt_x"/>
                                          </p:val>
                                        </p:tav>
                                      </p:tavLst>
                                    </p:anim>
                                    <p:anim calcmode="lin" valueType="num">
                                      <p:cBhvr additive="base">
                                        <p:cTn id="80" dur="500" fill="hold"/>
                                        <p:tgtEl>
                                          <p:spTgt spid="13333"/>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3346"/>
                                        </p:tgtEl>
                                        <p:attrNameLst>
                                          <p:attrName>style.visibility</p:attrName>
                                        </p:attrNameLst>
                                      </p:cBhvr>
                                      <p:to>
                                        <p:strVal val="visible"/>
                                      </p:to>
                                    </p:set>
                                    <p:anim calcmode="lin" valueType="num">
                                      <p:cBhvr additive="base">
                                        <p:cTn id="85" dur="500" fill="hold"/>
                                        <p:tgtEl>
                                          <p:spTgt spid="13346"/>
                                        </p:tgtEl>
                                        <p:attrNameLst>
                                          <p:attrName>ppt_x</p:attrName>
                                        </p:attrNameLst>
                                      </p:cBhvr>
                                      <p:tavLst>
                                        <p:tav tm="0">
                                          <p:val>
                                            <p:strVal val="0-#ppt_w/2"/>
                                          </p:val>
                                        </p:tav>
                                        <p:tav tm="100000">
                                          <p:val>
                                            <p:strVal val="#ppt_x"/>
                                          </p:val>
                                        </p:tav>
                                      </p:tavLst>
                                    </p:anim>
                                    <p:anim calcmode="lin" valueType="num">
                                      <p:cBhvr additive="base">
                                        <p:cTn id="86" dur="500" fill="hold"/>
                                        <p:tgtEl>
                                          <p:spTgt spid="13346"/>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3330"/>
                                        </p:tgtEl>
                                        <p:attrNameLst>
                                          <p:attrName>style.visibility</p:attrName>
                                        </p:attrNameLst>
                                      </p:cBhvr>
                                      <p:to>
                                        <p:strVal val="visible"/>
                                      </p:to>
                                    </p:set>
                                    <p:anim calcmode="lin" valueType="num">
                                      <p:cBhvr additive="base">
                                        <p:cTn id="91" dur="500" fill="hold"/>
                                        <p:tgtEl>
                                          <p:spTgt spid="13330"/>
                                        </p:tgtEl>
                                        <p:attrNameLst>
                                          <p:attrName>ppt_x</p:attrName>
                                        </p:attrNameLst>
                                      </p:cBhvr>
                                      <p:tavLst>
                                        <p:tav tm="0">
                                          <p:val>
                                            <p:strVal val="0-#ppt_w/2"/>
                                          </p:val>
                                        </p:tav>
                                        <p:tav tm="100000">
                                          <p:val>
                                            <p:strVal val="#ppt_x"/>
                                          </p:val>
                                        </p:tav>
                                      </p:tavLst>
                                    </p:anim>
                                    <p:anim calcmode="lin" valueType="num">
                                      <p:cBhvr additive="base">
                                        <p:cTn id="92" dur="500" fill="hold"/>
                                        <p:tgtEl>
                                          <p:spTgt spid="13330"/>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3350"/>
                                        </p:tgtEl>
                                        <p:attrNameLst>
                                          <p:attrName>style.visibility</p:attrName>
                                        </p:attrNameLst>
                                      </p:cBhvr>
                                      <p:to>
                                        <p:strVal val="visible"/>
                                      </p:to>
                                    </p:set>
                                    <p:anim calcmode="lin" valueType="num">
                                      <p:cBhvr additive="base">
                                        <p:cTn id="97" dur="500" fill="hold"/>
                                        <p:tgtEl>
                                          <p:spTgt spid="13350"/>
                                        </p:tgtEl>
                                        <p:attrNameLst>
                                          <p:attrName>ppt_x</p:attrName>
                                        </p:attrNameLst>
                                      </p:cBhvr>
                                      <p:tavLst>
                                        <p:tav tm="0">
                                          <p:val>
                                            <p:strVal val="0-#ppt_w/2"/>
                                          </p:val>
                                        </p:tav>
                                        <p:tav tm="100000">
                                          <p:val>
                                            <p:strVal val="#ppt_x"/>
                                          </p:val>
                                        </p:tav>
                                      </p:tavLst>
                                    </p:anim>
                                    <p:anim calcmode="lin" valueType="num">
                                      <p:cBhvr additive="base">
                                        <p:cTn id="98" dur="500" fill="hold"/>
                                        <p:tgtEl>
                                          <p:spTgt spid="13350"/>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3318"/>
                                        </p:tgtEl>
                                        <p:attrNameLst>
                                          <p:attrName>style.visibility</p:attrName>
                                        </p:attrNameLst>
                                      </p:cBhvr>
                                      <p:to>
                                        <p:strVal val="visible"/>
                                      </p:to>
                                    </p:set>
                                    <p:anim calcmode="lin" valueType="num">
                                      <p:cBhvr additive="base">
                                        <p:cTn id="103" dur="500" fill="hold"/>
                                        <p:tgtEl>
                                          <p:spTgt spid="13318"/>
                                        </p:tgtEl>
                                        <p:attrNameLst>
                                          <p:attrName>ppt_x</p:attrName>
                                        </p:attrNameLst>
                                      </p:cBhvr>
                                      <p:tavLst>
                                        <p:tav tm="0">
                                          <p:val>
                                            <p:strVal val="0-#ppt_w/2"/>
                                          </p:val>
                                        </p:tav>
                                        <p:tav tm="100000">
                                          <p:val>
                                            <p:strVal val="#ppt_x"/>
                                          </p:val>
                                        </p:tav>
                                      </p:tavLst>
                                    </p:anim>
                                    <p:anim calcmode="lin" valueType="num">
                                      <p:cBhvr additive="base">
                                        <p:cTn id="104" dur="500" fill="hold"/>
                                        <p:tgtEl>
                                          <p:spTgt spid="13318"/>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13351"/>
                                        </p:tgtEl>
                                        <p:attrNameLst>
                                          <p:attrName>style.visibility</p:attrName>
                                        </p:attrNameLst>
                                      </p:cBhvr>
                                      <p:to>
                                        <p:strVal val="visible"/>
                                      </p:to>
                                    </p:set>
                                    <p:anim calcmode="lin" valueType="num">
                                      <p:cBhvr additive="base">
                                        <p:cTn id="109" dur="500" fill="hold"/>
                                        <p:tgtEl>
                                          <p:spTgt spid="13351"/>
                                        </p:tgtEl>
                                        <p:attrNameLst>
                                          <p:attrName>ppt_x</p:attrName>
                                        </p:attrNameLst>
                                      </p:cBhvr>
                                      <p:tavLst>
                                        <p:tav tm="0">
                                          <p:val>
                                            <p:strVal val="0-#ppt_w/2"/>
                                          </p:val>
                                        </p:tav>
                                        <p:tav tm="100000">
                                          <p:val>
                                            <p:strVal val="#ppt_x"/>
                                          </p:val>
                                        </p:tav>
                                      </p:tavLst>
                                    </p:anim>
                                    <p:anim calcmode="lin" valueType="num">
                                      <p:cBhvr additive="base">
                                        <p:cTn id="110" dur="500" fill="hold"/>
                                        <p:tgtEl>
                                          <p:spTgt spid="13351"/>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13317"/>
                                        </p:tgtEl>
                                        <p:attrNameLst>
                                          <p:attrName>style.visibility</p:attrName>
                                        </p:attrNameLst>
                                      </p:cBhvr>
                                      <p:to>
                                        <p:strVal val="visible"/>
                                      </p:to>
                                    </p:set>
                                    <p:anim calcmode="lin" valueType="num">
                                      <p:cBhvr additive="base">
                                        <p:cTn id="115" dur="500" fill="hold"/>
                                        <p:tgtEl>
                                          <p:spTgt spid="13317"/>
                                        </p:tgtEl>
                                        <p:attrNameLst>
                                          <p:attrName>ppt_x</p:attrName>
                                        </p:attrNameLst>
                                      </p:cBhvr>
                                      <p:tavLst>
                                        <p:tav tm="0">
                                          <p:val>
                                            <p:strVal val="0-#ppt_w/2"/>
                                          </p:val>
                                        </p:tav>
                                        <p:tav tm="100000">
                                          <p:val>
                                            <p:strVal val="#ppt_x"/>
                                          </p:val>
                                        </p:tav>
                                      </p:tavLst>
                                    </p:anim>
                                    <p:anim calcmode="lin" valueType="num">
                                      <p:cBhvr additive="base">
                                        <p:cTn id="116" dur="500" fill="hold"/>
                                        <p:tgtEl>
                                          <p:spTgt spid="13317"/>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13336"/>
                                        </p:tgtEl>
                                        <p:attrNameLst>
                                          <p:attrName>style.visibility</p:attrName>
                                        </p:attrNameLst>
                                      </p:cBhvr>
                                      <p:to>
                                        <p:strVal val="visible"/>
                                      </p:to>
                                    </p:set>
                                    <p:anim calcmode="lin" valueType="num">
                                      <p:cBhvr additive="base">
                                        <p:cTn id="121" dur="500" fill="hold"/>
                                        <p:tgtEl>
                                          <p:spTgt spid="13336"/>
                                        </p:tgtEl>
                                        <p:attrNameLst>
                                          <p:attrName>ppt_x</p:attrName>
                                        </p:attrNameLst>
                                      </p:cBhvr>
                                      <p:tavLst>
                                        <p:tav tm="0">
                                          <p:val>
                                            <p:strVal val="0-#ppt_w/2"/>
                                          </p:val>
                                        </p:tav>
                                        <p:tav tm="100000">
                                          <p:val>
                                            <p:strVal val="#ppt_x"/>
                                          </p:val>
                                        </p:tav>
                                      </p:tavLst>
                                    </p:anim>
                                    <p:anim calcmode="lin" valueType="num">
                                      <p:cBhvr additive="base">
                                        <p:cTn id="122" dur="500" fill="hold"/>
                                        <p:tgtEl>
                                          <p:spTgt spid="13336"/>
                                        </p:tgtEl>
                                        <p:attrNameLst>
                                          <p:attrName>ppt_y</p:attrName>
                                        </p:attrNameLst>
                                      </p:cBhvr>
                                      <p:tavLst>
                                        <p:tav tm="0">
                                          <p:val>
                                            <p:strVal val="#ppt_y"/>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13337"/>
                                        </p:tgtEl>
                                        <p:attrNameLst>
                                          <p:attrName>style.visibility</p:attrName>
                                        </p:attrNameLst>
                                      </p:cBhvr>
                                      <p:to>
                                        <p:strVal val="visible"/>
                                      </p:to>
                                    </p:set>
                                    <p:anim calcmode="lin" valueType="num">
                                      <p:cBhvr additive="base">
                                        <p:cTn id="127" dur="500" fill="hold"/>
                                        <p:tgtEl>
                                          <p:spTgt spid="13337"/>
                                        </p:tgtEl>
                                        <p:attrNameLst>
                                          <p:attrName>ppt_x</p:attrName>
                                        </p:attrNameLst>
                                      </p:cBhvr>
                                      <p:tavLst>
                                        <p:tav tm="0">
                                          <p:val>
                                            <p:strVal val="0-#ppt_w/2"/>
                                          </p:val>
                                        </p:tav>
                                        <p:tav tm="100000">
                                          <p:val>
                                            <p:strVal val="#ppt_x"/>
                                          </p:val>
                                        </p:tav>
                                      </p:tavLst>
                                    </p:anim>
                                    <p:anim calcmode="lin" valueType="num">
                                      <p:cBhvr additive="base">
                                        <p:cTn id="128" dur="500" fill="hold"/>
                                        <p:tgtEl>
                                          <p:spTgt spid="13337"/>
                                        </p:tgtEl>
                                        <p:attrNameLst>
                                          <p:attrName>ppt_y</p:attrName>
                                        </p:attrNameLst>
                                      </p:cBhvr>
                                      <p:tavLst>
                                        <p:tav tm="0">
                                          <p:val>
                                            <p:strVal val="#ppt_y"/>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8" fill="hold" grpId="0" nodeType="clickEffect">
                                  <p:stCondLst>
                                    <p:cond delay="0"/>
                                  </p:stCondLst>
                                  <p:childTnLst>
                                    <p:set>
                                      <p:cBhvr>
                                        <p:cTn id="132" dur="1" fill="hold">
                                          <p:stCondLst>
                                            <p:cond delay="0"/>
                                          </p:stCondLst>
                                        </p:cTn>
                                        <p:tgtEl>
                                          <p:spTgt spid="13340"/>
                                        </p:tgtEl>
                                        <p:attrNameLst>
                                          <p:attrName>style.visibility</p:attrName>
                                        </p:attrNameLst>
                                      </p:cBhvr>
                                      <p:to>
                                        <p:strVal val="visible"/>
                                      </p:to>
                                    </p:set>
                                    <p:anim calcmode="lin" valueType="num">
                                      <p:cBhvr additive="base">
                                        <p:cTn id="133" dur="500" fill="hold"/>
                                        <p:tgtEl>
                                          <p:spTgt spid="13340"/>
                                        </p:tgtEl>
                                        <p:attrNameLst>
                                          <p:attrName>ppt_x</p:attrName>
                                        </p:attrNameLst>
                                      </p:cBhvr>
                                      <p:tavLst>
                                        <p:tav tm="0">
                                          <p:val>
                                            <p:strVal val="0-#ppt_w/2"/>
                                          </p:val>
                                        </p:tav>
                                        <p:tav tm="100000">
                                          <p:val>
                                            <p:strVal val="#ppt_x"/>
                                          </p:val>
                                        </p:tav>
                                      </p:tavLst>
                                    </p:anim>
                                    <p:anim calcmode="lin" valueType="num">
                                      <p:cBhvr additive="base">
                                        <p:cTn id="134" dur="500" fill="hold"/>
                                        <p:tgtEl>
                                          <p:spTgt spid="13340"/>
                                        </p:tgtEl>
                                        <p:attrNameLst>
                                          <p:attrName>ppt_y</p:attrName>
                                        </p:attrNameLst>
                                      </p:cBhvr>
                                      <p:tavLst>
                                        <p:tav tm="0">
                                          <p:val>
                                            <p:strVal val="#ppt_y"/>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8" fill="hold" grpId="0" nodeType="clickEffect">
                                  <p:stCondLst>
                                    <p:cond delay="0"/>
                                  </p:stCondLst>
                                  <p:childTnLst>
                                    <p:set>
                                      <p:cBhvr>
                                        <p:cTn id="138" dur="1" fill="hold">
                                          <p:stCondLst>
                                            <p:cond delay="0"/>
                                          </p:stCondLst>
                                        </p:cTn>
                                        <p:tgtEl>
                                          <p:spTgt spid="13332"/>
                                        </p:tgtEl>
                                        <p:attrNameLst>
                                          <p:attrName>style.visibility</p:attrName>
                                        </p:attrNameLst>
                                      </p:cBhvr>
                                      <p:to>
                                        <p:strVal val="visible"/>
                                      </p:to>
                                    </p:set>
                                    <p:anim calcmode="lin" valueType="num">
                                      <p:cBhvr additive="base">
                                        <p:cTn id="139" dur="500" fill="hold"/>
                                        <p:tgtEl>
                                          <p:spTgt spid="13332"/>
                                        </p:tgtEl>
                                        <p:attrNameLst>
                                          <p:attrName>ppt_x</p:attrName>
                                        </p:attrNameLst>
                                      </p:cBhvr>
                                      <p:tavLst>
                                        <p:tav tm="0">
                                          <p:val>
                                            <p:strVal val="0-#ppt_w/2"/>
                                          </p:val>
                                        </p:tav>
                                        <p:tav tm="100000">
                                          <p:val>
                                            <p:strVal val="#ppt_x"/>
                                          </p:val>
                                        </p:tav>
                                      </p:tavLst>
                                    </p:anim>
                                    <p:anim calcmode="lin" valueType="num">
                                      <p:cBhvr additive="base">
                                        <p:cTn id="140" dur="500" fill="hold"/>
                                        <p:tgtEl>
                                          <p:spTgt spid="13332"/>
                                        </p:tgtEl>
                                        <p:attrNameLst>
                                          <p:attrName>ppt_y</p:attrName>
                                        </p:attrNameLst>
                                      </p:cBhvr>
                                      <p:tavLst>
                                        <p:tav tm="0">
                                          <p:val>
                                            <p:strVal val="#ppt_y"/>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8" fill="hold" grpId="0" nodeType="clickEffect">
                                  <p:stCondLst>
                                    <p:cond delay="0"/>
                                  </p:stCondLst>
                                  <p:childTnLst>
                                    <p:set>
                                      <p:cBhvr>
                                        <p:cTn id="144" dur="1" fill="hold">
                                          <p:stCondLst>
                                            <p:cond delay="0"/>
                                          </p:stCondLst>
                                        </p:cTn>
                                        <p:tgtEl>
                                          <p:spTgt spid="13339"/>
                                        </p:tgtEl>
                                        <p:attrNameLst>
                                          <p:attrName>style.visibility</p:attrName>
                                        </p:attrNameLst>
                                      </p:cBhvr>
                                      <p:to>
                                        <p:strVal val="visible"/>
                                      </p:to>
                                    </p:set>
                                    <p:anim calcmode="lin" valueType="num">
                                      <p:cBhvr additive="base">
                                        <p:cTn id="145" dur="500" fill="hold"/>
                                        <p:tgtEl>
                                          <p:spTgt spid="13339"/>
                                        </p:tgtEl>
                                        <p:attrNameLst>
                                          <p:attrName>ppt_x</p:attrName>
                                        </p:attrNameLst>
                                      </p:cBhvr>
                                      <p:tavLst>
                                        <p:tav tm="0">
                                          <p:val>
                                            <p:strVal val="0-#ppt_w/2"/>
                                          </p:val>
                                        </p:tav>
                                        <p:tav tm="100000">
                                          <p:val>
                                            <p:strVal val="#ppt_x"/>
                                          </p:val>
                                        </p:tav>
                                      </p:tavLst>
                                    </p:anim>
                                    <p:anim calcmode="lin" valueType="num">
                                      <p:cBhvr additive="base">
                                        <p:cTn id="146" dur="500" fill="hold"/>
                                        <p:tgtEl>
                                          <p:spTgt spid="13339"/>
                                        </p:tgtEl>
                                        <p:attrNameLst>
                                          <p:attrName>ppt_y</p:attrName>
                                        </p:attrNameLst>
                                      </p:cBhvr>
                                      <p:tavLst>
                                        <p:tav tm="0">
                                          <p:val>
                                            <p:strVal val="#ppt_y"/>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8" fill="hold" grpId="0" nodeType="clickEffect">
                                  <p:stCondLst>
                                    <p:cond delay="0"/>
                                  </p:stCondLst>
                                  <p:childTnLst>
                                    <p:set>
                                      <p:cBhvr>
                                        <p:cTn id="150" dur="1" fill="hold">
                                          <p:stCondLst>
                                            <p:cond delay="0"/>
                                          </p:stCondLst>
                                        </p:cTn>
                                        <p:tgtEl>
                                          <p:spTgt spid="13331"/>
                                        </p:tgtEl>
                                        <p:attrNameLst>
                                          <p:attrName>style.visibility</p:attrName>
                                        </p:attrNameLst>
                                      </p:cBhvr>
                                      <p:to>
                                        <p:strVal val="visible"/>
                                      </p:to>
                                    </p:set>
                                    <p:anim calcmode="lin" valueType="num">
                                      <p:cBhvr additive="base">
                                        <p:cTn id="151" dur="500" fill="hold"/>
                                        <p:tgtEl>
                                          <p:spTgt spid="13331"/>
                                        </p:tgtEl>
                                        <p:attrNameLst>
                                          <p:attrName>ppt_x</p:attrName>
                                        </p:attrNameLst>
                                      </p:cBhvr>
                                      <p:tavLst>
                                        <p:tav tm="0">
                                          <p:val>
                                            <p:strVal val="0-#ppt_w/2"/>
                                          </p:val>
                                        </p:tav>
                                        <p:tav tm="100000">
                                          <p:val>
                                            <p:strVal val="#ppt_x"/>
                                          </p:val>
                                        </p:tav>
                                      </p:tavLst>
                                    </p:anim>
                                    <p:anim calcmode="lin" valueType="num">
                                      <p:cBhvr additive="base">
                                        <p:cTn id="152" dur="500" fill="hold"/>
                                        <p:tgtEl>
                                          <p:spTgt spid="13331"/>
                                        </p:tgtEl>
                                        <p:attrNameLst>
                                          <p:attrName>ppt_y</p:attrName>
                                        </p:attrNameLst>
                                      </p:cBhvr>
                                      <p:tavLst>
                                        <p:tav tm="0">
                                          <p:val>
                                            <p:strVal val="#ppt_y"/>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8" fill="hold" grpId="0" nodeType="clickEffect">
                                  <p:stCondLst>
                                    <p:cond delay="0"/>
                                  </p:stCondLst>
                                  <p:childTnLst>
                                    <p:set>
                                      <p:cBhvr>
                                        <p:cTn id="156" dur="1" fill="hold">
                                          <p:stCondLst>
                                            <p:cond delay="0"/>
                                          </p:stCondLst>
                                        </p:cTn>
                                        <p:tgtEl>
                                          <p:spTgt spid="13338"/>
                                        </p:tgtEl>
                                        <p:attrNameLst>
                                          <p:attrName>style.visibility</p:attrName>
                                        </p:attrNameLst>
                                      </p:cBhvr>
                                      <p:to>
                                        <p:strVal val="visible"/>
                                      </p:to>
                                    </p:set>
                                    <p:anim calcmode="lin" valueType="num">
                                      <p:cBhvr additive="base">
                                        <p:cTn id="157" dur="500" fill="hold"/>
                                        <p:tgtEl>
                                          <p:spTgt spid="13338"/>
                                        </p:tgtEl>
                                        <p:attrNameLst>
                                          <p:attrName>ppt_x</p:attrName>
                                        </p:attrNameLst>
                                      </p:cBhvr>
                                      <p:tavLst>
                                        <p:tav tm="0">
                                          <p:val>
                                            <p:strVal val="0-#ppt_w/2"/>
                                          </p:val>
                                        </p:tav>
                                        <p:tav tm="100000">
                                          <p:val>
                                            <p:strVal val="#ppt_x"/>
                                          </p:val>
                                        </p:tav>
                                      </p:tavLst>
                                    </p:anim>
                                    <p:anim calcmode="lin" valueType="num">
                                      <p:cBhvr additive="base">
                                        <p:cTn id="158" dur="500" fill="hold"/>
                                        <p:tgtEl>
                                          <p:spTgt spid="13338"/>
                                        </p:tgtEl>
                                        <p:attrNameLst>
                                          <p:attrName>ppt_y</p:attrName>
                                        </p:attrNameLst>
                                      </p:cBhvr>
                                      <p:tavLst>
                                        <p:tav tm="0">
                                          <p:val>
                                            <p:strVal val="#ppt_y"/>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 presetClass="entr" presetSubtype="8" fill="hold" grpId="0" nodeType="clickEffect">
                                  <p:stCondLst>
                                    <p:cond delay="0"/>
                                  </p:stCondLst>
                                  <p:childTnLst>
                                    <p:set>
                                      <p:cBhvr>
                                        <p:cTn id="162" dur="1" fill="hold">
                                          <p:stCondLst>
                                            <p:cond delay="0"/>
                                          </p:stCondLst>
                                        </p:cTn>
                                        <p:tgtEl>
                                          <p:spTgt spid="13322"/>
                                        </p:tgtEl>
                                        <p:attrNameLst>
                                          <p:attrName>style.visibility</p:attrName>
                                        </p:attrNameLst>
                                      </p:cBhvr>
                                      <p:to>
                                        <p:strVal val="visible"/>
                                      </p:to>
                                    </p:set>
                                    <p:anim calcmode="lin" valueType="num">
                                      <p:cBhvr additive="base">
                                        <p:cTn id="163" dur="500" fill="hold"/>
                                        <p:tgtEl>
                                          <p:spTgt spid="13322"/>
                                        </p:tgtEl>
                                        <p:attrNameLst>
                                          <p:attrName>ppt_x</p:attrName>
                                        </p:attrNameLst>
                                      </p:cBhvr>
                                      <p:tavLst>
                                        <p:tav tm="0">
                                          <p:val>
                                            <p:strVal val="0-#ppt_w/2"/>
                                          </p:val>
                                        </p:tav>
                                        <p:tav tm="100000">
                                          <p:val>
                                            <p:strVal val="#ppt_x"/>
                                          </p:val>
                                        </p:tav>
                                      </p:tavLst>
                                    </p:anim>
                                    <p:anim calcmode="lin" valueType="num">
                                      <p:cBhvr additive="base">
                                        <p:cTn id="164" dur="500" fill="hold"/>
                                        <p:tgtEl>
                                          <p:spTgt spid="13322"/>
                                        </p:tgtEl>
                                        <p:attrNameLst>
                                          <p:attrName>ppt_y</p:attrName>
                                        </p:attrNameLst>
                                      </p:cBhvr>
                                      <p:tavLst>
                                        <p:tav tm="0">
                                          <p:val>
                                            <p:strVal val="#ppt_y"/>
                                          </p:val>
                                        </p:tav>
                                        <p:tav tm="100000">
                                          <p:val>
                                            <p:strVal val="#ppt_y"/>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8" fill="hold" grpId="0" nodeType="clickEffect">
                                  <p:stCondLst>
                                    <p:cond delay="0"/>
                                  </p:stCondLst>
                                  <p:childTnLst>
                                    <p:set>
                                      <p:cBhvr>
                                        <p:cTn id="168" dur="1" fill="hold">
                                          <p:stCondLst>
                                            <p:cond delay="0"/>
                                          </p:stCondLst>
                                        </p:cTn>
                                        <p:tgtEl>
                                          <p:spTgt spid="13324"/>
                                        </p:tgtEl>
                                        <p:attrNameLst>
                                          <p:attrName>style.visibility</p:attrName>
                                        </p:attrNameLst>
                                      </p:cBhvr>
                                      <p:to>
                                        <p:strVal val="visible"/>
                                      </p:to>
                                    </p:set>
                                    <p:anim calcmode="lin" valueType="num">
                                      <p:cBhvr additive="base">
                                        <p:cTn id="169" dur="500" fill="hold"/>
                                        <p:tgtEl>
                                          <p:spTgt spid="13324"/>
                                        </p:tgtEl>
                                        <p:attrNameLst>
                                          <p:attrName>ppt_x</p:attrName>
                                        </p:attrNameLst>
                                      </p:cBhvr>
                                      <p:tavLst>
                                        <p:tav tm="0">
                                          <p:val>
                                            <p:strVal val="0-#ppt_w/2"/>
                                          </p:val>
                                        </p:tav>
                                        <p:tav tm="100000">
                                          <p:val>
                                            <p:strVal val="#ppt_x"/>
                                          </p:val>
                                        </p:tav>
                                      </p:tavLst>
                                    </p:anim>
                                    <p:anim calcmode="lin" valueType="num">
                                      <p:cBhvr additive="base">
                                        <p:cTn id="170" dur="500" fill="hold"/>
                                        <p:tgtEl>
                                          <p:spTgt spid="13324"/>
                                        </p:tgtEl>
                                        <p:attrNameLst>
                                          <p:attrName>ppt_y</p:attrName>
                                        </p:attrNameLst>
                                      </p:cBhvr>
                                      <p:tavLst>
                                        <p:tav tm="0">
                                          <p:val>
                                            <p:strVal val="#ppt_y"/>
                                          </p:val>
                                        </p:tav>
                                        <p:tav tm="100000">
                                          <p:val>
                                            <p:strVal val="#ppt_y"/>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2" presetClass="entr" presetSubtype="8" fill="hold" grpId="0" nodeType="clickEffect">
                                  <p:stCondLst>
                                    <p:cond delay="0"/>
                                  </p:stCondLst>
                                  <p:childTnLst>
                                    <p:set>
                                      <p:cBhvr>
                                        <p:cTn id="174" dur="1" fill="hold">
                                          <p:stCondLst>
                                            <p:cond delay="0"/>
                                          </p:stCondLst>
                                        </p:cTn>
                                        <p:tgtEl>
                                          <p:spTgt spid="13328"/>
                                        </p:tgtEl>
                                        <p:attrNameLst>
                                          <p:attrName>style.visibility</p:attrName>
                                        </p:attrNameLst>
                                      </p:cBhvr>
                                      <p:to>
                                        <p:strVal val="visible"/>
                                      </p:to>
                                    </p:set>
                                    <p:anim calcmode="lin" valueType="num">
                                      <p:cBhvr additive="base">
                                        <p:cTn id="175" dur="500" fill="hold"/>
                                        <p:tgtEl>
                                          <p:spTgt spid="13328"/>
                                        </p:tgtEl>
                                        <p:attrNameLst>
                                          <p:attrName>ppt_x</p:attrName>
                                        </p:attrNameLst>
                                      </p:cBhvr>
                                      <p:tavLst>
                                        <p:tav tm="0">
                                          <p:val>
                                            <p:strVal val="0-#ppt_w/2"/>
                                          </p:val>
                                        </p:tav>
                                        <p:tav tm="100000">
                                          <p:val>
                                            <p:strVal val="#ppt_x"/>
                                          </p:val>
                                        </p:tav>
                                      </p:tavLst>
                                    </p:anim>
                                    <p:anim calcmode="lin" valueType="num">
                                      <p:cBhvr additive="base">
                                        <p:cTn id="176" dur="500" fill="hold"/>
                                        <p:tgtEl>
                                          <p:spTgt spid="13328"/>
                                        </p:tgtEl>
                                        <p:attrNameLst>
                                          <p:attrName>ppt_y</p:attrName>
                                        </p:attrNameLst>
                                      </p:cBhvr>
                                      <p:tavLst>
                                        <p:tav tm="0">
                                          <p:val>
                                            <p:strVal val="#ppt_y"/>
                                          </p:val>
                                        </p:tav>
                                        <p:tav tm="100000">
                                          <p:val>
                                            <p:strVal val="#ppt_y"/>
                                          </p:val>
                                        </p:tav>
                                      </p:tavLst>
                                    </p:anim>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 presetClass="entr" presetSubtype="8" fill="hold" grpId="0" nodeType="clickEffect">
                                  <p:stCondLst>
                                    <p:cond delay="0"/>
                                  </p:stCondLst>
                                  <p:childTnLst>
                                    <p:set>
                                      <p:cBhvr>
                                        <p:cTn id="180" dur="1" fill="hold">
                                          <p:stCondLst>
                                            <p:cond delay="0"/>
                                          </p:stCondLst>
                                        </p:cTn>
                                        <p:tgtEl>
                                          <p:spTgt spid="13319"/>
                                        </p:tgtEl>
                                        <p:attrNameLst>
                                          <p:attrName>style.visibility</p:attrName>
                                        </p:attrNameLst>
                                      </p:cBhvr>
                                      <p:to>
                                        <p:strVal val="visible"/>
                                      </p:to>
                                    </p:set>
                                    <p:anim calcmode="lin" valueType="num">
                                      <p:cBhvr additive="base">
                                        <p:cTn id="181" dur="500" fill="hold"/>
                                        <p:tgtEl>
                                          <p:spTgt spid="13319"/>
                                        </p:tgtEl>
                                        <p:attrNameLst>
                                          <p:attrName>ppt_x</p:attrName>
                                        </p:attrNameLst>
                                      </p:cBhvr>
                                      <p:tavLst>
                                        <p:tav tm="0">
                                          <p:val>
                                            <p:strVal val="0-#ppt_w/2"/>
                                          </p:val>
                                        </p:tav>
                                        <p:tav tm="100000">
                                          <p:val>
                                            <p:strVal val="#ppt_x"/>
                                          </p:val>
                                        </p:tav>
                                      </p:tavLst>
                                    </p:anim>
                                    <p:anim calcmode="lin" valueType="num">
                                      <p:cBhvr additive="base">
                                        <p:cTn id="182" dur="500" fill="hold"/>
                                        <p:tgtEl>
                                          <p:spTgt spid="13319"/>
                                        </p:tgtEl>
                                        <p:attrNameLst>
                                          <p:attrName>ppt_y</p:attrName>
                                        </p:attrNameLst>
                                      </p:cBhvr>
                                      <p:tavLst>
                                        <p:tav tm="0">
                                          <p:val>
                                            <p:strVal val="#ppt_y"/>
                                          </p:val>
                                        </p:tav>
                                        <p:tav tm="100000">
                                          <p:val>
                                            <p:strVal val="#ppt_y"/>
                                          </p:val>
                                        </p:tav>
                                      </p:tavLst>
                                    </p:anim>
                                  </p:childTnLst>
                                </p:cTn>
                              </p:par>
                            </p:childTnLst>
                          </p:cTn>
                        </p:par>
                      </p:childTnLst>
                    </p:cTn>
                  </p:par>
                  <p:par>
                    <p:cTn id="183" fill="hold" nodeType="clickPar">
                      <p:stCondLst>
                        <p:cond delay="indefinite"/>
                      </p:stCondLst>
                      <p:childTnLst>
                        <p:par>
                          <p:cTn id="184" fill="hold" nodeType="withGroup">
                            <p:stCondLst>
                              <p:cond delay="0"/>
                            </p:stCondLst>
                            <p:childTnLst>
                              <p:par>
                                <p:cTn id="185" presetID="2" presetClass="entr" presetSubtype="8" fill="hold" grpId="0" nodeType="clickEffect">
                                  <p:stCondLst>
                                    <p:cond delay="0"/>
                                  </p:stCondLst>
                                  <p:childTnLst>
                                    <p:set>
                                      <p:cBhvr>
                                        <p:cTn id="186" dur="1" fill="hold">
                                          <p:stCondLst>
                                            <p:cond delay="0"/>
                                          </p:stCondLst>
                                        </p:cTn>
                                        <p:tgtEl>
                                          <p:spTgt spid="13326"/>
                                        </p:tgtEl>
                                        <p:attrNameLst>
                                          <p:attrName>style.visibility</p:attrName>
                                        </p:attrNameLst>
                                      </p:cBhvr>
                                      <p:to>
                                        <p:strVal val="visible"/>
                                      </p:to>
                                    </p:set>
                                    <p:anim calcmode="lin" valueType="num">
                                      <p:cBhvr additive="base">
                                        <p:cTn id="187" dur="500" fill="hold"/>
                                        <p:tgtEl>
                                          <p:spTgt spid="13326"/>
                                        </p:tgtEl>
                                        <p:attrNameLst>
                                          <p:attrName>ppt_x</p:attrName>
                                        </p:attrNameLst>
                                      </p:cBhvr>
                                      <p:tavLst>
                                        <p:tav tm="0">
                                          <p:val>
                                            <p:strVal val="0-#ppt_w/2"/>
                                          </p:val>
                                        </p:tav>
                                        <p:tav tm="100000">
                                          <p:val>
                                            <p:strVal val="#ppt_x"/>
                                          </p:val>
                                        </p:tav>
                                      </p:tavLst>
                                    </p:anim>
                                    <p:anim calcmode="lin" valueType="num">
                                      <p:cBhvr additive="base">
                                        <p:cTn id="188" dur="500" fill="hold"/>
                                        <p:tgtEl>
                                          <p:spTgt spid="13326"/>
                                        </p:tgtEl>
                                        <p:attrNameLst>
                                          <p:attrName>ppt_y</p:attrName>
                                        </p:attrNameLst>
                                      </p:cBhvr>
                                      <p:tavLst>
                                        <p:tav tm="0">
                                          <p:val>
                                            <p:strVal val="#ppt_y"/>
                                          </p:val>
                                        </p:tav>
                                        <p:tav tm="100000">
                                          <p:val>
                                            <p:strVal val="#ppt_y"/>
                                          </p:val>
                                        </p:tav>
                                      </p:tavLst>
                                    </p:anim>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 presetClass="entr" presetSubtype="8" fill="hold" grpId="0" nodeType="clickEffect">
                                  <p:stCondLst>
                                    <p:cond delay="0"/>
                                  </p:stCondLst>
                                  <p:childTnLst>
                                    <p:set>
                                      <p:cBhvr>
                                        <p:cTn id="192" dur="1" fill="hold">
                                          <p:stCondLst>
                                            <p:cond delay="0"/>
                                          </p:stCondLst>
                                        </p:cTn>
                                        <p:tgtEl>
                                          <p:spTgt spid="13321"/>
                                        </p:tgtEl>
                                        <p:attrNameLst>
                                          <p:attrName>style.visibility</p:attrName>
                                        </p:attrNameLst>
                                      </p:cBhvr>
                                      <p:to>
                                        <p:strVal val="visible"/>
                                      </p:to>
                                    </p:set>
                                    <p:anim calcmode="lin" valueType="num">
                                      <p:cBhvr additive="base">
                                        <p:cTn id="193" dur="500" fill="hold"/>
                                        <p:tgtEl>
                                          <p:spTgt spid="13321"/>
                                        </p:tgtEl>
                                        <p:attrNameLst>
                                          <p:attrName>ppt_x</p:attrName>
                                        </p:attrNameLst>
                                      </p:cBhvr>
                                      <p:tavLst>
                                        <p:tav tm="0">
                                          <p:val>
                                            <p:strVal val="0-#ppt_w/2"/>
                                          </p:val>
                                        </p:tav>
                                        <p:tav tm="100000">
                                          <p:val>
                                            <p:strVal val="#ppt_x"/>
                                          </p:val>
                                        </p:tav>
                                      </p:tavLst>
                                    </p:anim>
                                    <p:anim calcmode="lin" valueType="num">
                                      <p:cBhvr additive="base">
                                        <p:cTn id="194" dur="500" fill="hold"/>
                                        <p:tgtEl>
                                          <p:spTgt spid="13321"/>
                                        </p:tgtEl>
                                        <p:attrNameLst>
                                          <p:attrName>ppt_y</p:attrName>
                                        </p:attrNameLst>
                                      </p:cBhvr>
                                      <p:tavLst>
                                        <p:tav tm="0">
                                          <p:val>
                                            <p:strVal val="#ppt_y"/>
                                          </p:val>
                                        </p:tav>
                                        <p:tav tm="100000">
                                          <p:val>
                                            <p:strVal val="#ppt_y"/>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2" presetClass="entr" presetSubtype="8" fill="hold" grpId="0" nodeType="clickEffect">
                                  <p:stCondLst>
                                    <p:cond delay="0"/>
                                  </p:stCondLst>
                                  <p:childTnLst>
                                    <p:set>
                                      <p:cBhvr>
                                        <p:cTn id="198" dur="1" fill="hold">
                                          <p:stCondLst>
                                            <p:cond delay="0"/>
                                          </p:stCondLst>
                                        </p:cTn>
                                        <p:tgtEl>
                                          <p:spTgt spid="13325"/>
                                        </p:tgtEl>
                                        <p:attrNameLst>
                                          <p:attrName>style.visibility</p:attrName>
                                        </p:attrNameLst>
                                      </p:cBhvr>
                                      <p:to>
                                        <p:strVal val="visible"/>
                                      </p:to>
                                    </p:set>
                                    <p:anim calcmode="lin" valueType="num">
                                      <p:cBhvr additive="base">
                                        <p:cTn id="199" dur="500" fill="hold"/>
                                        <p:tgtEl>
                                          <p:spTgt spid="13325"/>
                                        </p:tgtEl>
                                        <p:attrNameLst>
                                          <p:attrName>ppt_x</p:attrName>
                                        </p:attrNameLst>
                                      </p:cBhvr>
                                      <p:tavLst>
                                        <p:tav tm="0">
                                          <p:val>
                                            <p:strVal val="0-#ppt_w/2"/>
                                          </p:val>
                                        </p:tav>
                                        <p:tav tm="100000">
                                          <p:val>
                                            <p:strVal val="#ppt_x"/>
                                          </p:val>
                                        </p:tav>
                                      </p:tavLst>
                                    </p:anim>
                                    <p:anim calcmode="lin" valueType="num">
                                      <p:cBhvr additive="base">
                                        <p:cTn id="200" dur="500" fill="hold"/>
                                        <p:tgtEl>
                                          <p:spTgt spid="13325"/>
                                        </p:tgtEl>
                                        <p:attrNameLst>
                                          <p:attrName>ppt_y</p:attrName>
                                        </p:attrNameLst>
                                      </p:cBhvr>
                                      <p:tavLst>
                                        <p:tav tm="0">
                                          <p:val>
                                            <p:strVal val="#ppt_y"/>
                                          </p:val>
                                        </p:tav>
                                        <p:tav tm="100000">
                                          <p:val>
                                            <p:strVal val="#ppt_y"/>
                                          </p:val>
                                        </p:tav>
                                      </p:tavLst>
                                    </p:anim>
                                  </p:childTnLst>
                                </p:cTn>
                              </p:par>
                            </p:childTnLst>
                          </p:cTn>
                        </p:par>
                      </p:childTnLst>
                    </p:cTn>
                  </p:par>
                  <p:par>
                    <p:cTn id="201" fill="hold" nodeType="clickPar">
                      <p:stCondLst>
                        <p:cond delay="indefinite"/>
                      </p:stCondLst>
                      <p:childTnLst>
                        <p:par>
                          <p:cTn id="202" fill="hold" nodeType="withGroup">
                            <p:stCondLst>
                              <p:cond delay="0"/>
                            </p:stCondLst>
                            <p:childTnLst>
                              <p:par>
                                <p:cTn id="203" presetID="2" presetClass="entr" presetSubtype="8" fill="hold" grpId="0" nodeType="clickEffect">
                                  <p:stCondLst>
                                    <p:cond delay="0"/>
                                  </p:stCondLst>
                                  <p:childTnLst>
                                    <p:set>
                                      <p:cBhvr>
                                        <p:cTn id="204" dur="1" fill="hold">
                                          <p:stCondLst>
                                            <p:cond delay="0"/>
                                          </p:stCondLst>
                                        </p:cTn>
                                        <p:tgtEl>
                                          <p:spTgt spid="13320"/>
                                        </p:tgtEl>
                                        <p:attrNameLst>
                                          <p:attrName>style.visibility</p:attrName>
                                        </p:attrNameLst>
                                      </p:cBhvr>
                                      <p:to>
                                        <p:strVal val="visible"/>
                                      </p:to>
                                    </p:set>
                                    <p:anim calcmode="lin" valueType="num">
                                      <p:cBhvr additive="base">
                                        <p:cTn id="205" dur="500" fill="hold"/>
                                        <p:tgtEl>
                                          <p:spTgt spid="13320"/>
                                        </p:tgtEl>
                                        <p:attrNameLst>
                                          <p:attrName>ppt_x</p:attrName>
                                        </p:attrNameLst>
                                      </p:cBhvr>
                                      <p:tavLst>
                                        <p:tav tm="0">
                                          <p:val>
                                            <p:strVal val="0-#ppt_w/2"/>
                                          </p:val>
                                        </p:tav>
                                        <p:tav tm="100000">
                                          <p:val>
                                            <p:strVal val="#ppt_x"/>
                                          </p:val>
                                        </p:tav>
                                      </p:tavLst>
                                    </p:anim>
                                    <p:anim calcmode="lin" valueType="num">
                                      <p:cBhvr additive="base">
                                        <p:cTn id="206" dur="500" fill="hold"/>
                                        <p:tgtEl>
                                          <p:spTgt spid="13320"/>
                                        </p:tgtEl>
                                        <p:attrNameLst>
                                          <p:attrName>ppt_y</p:attrName>
                                        </p:attrNameLst>
                                      </p:cBhvr>
                                      <p:tavLst>
                                        <p:tav tm="0">
                                          <p:val>
                                            <p:strVal val="#ppt_y"/>
                                          </p:val>
                                        </p:tav>
                                        <p:tav tm="100000">
                                          <p:val>
                                            <p:strVal val="#ppt_y"/>
                                          </p:val>
                                        </p:tav>
                                      </p:tavLst>
                                    </p:anim>
                                  </p:childTnLst>
                                </p:cTn>
                              </p:par>
                            </p:childTnLst>
                          </p:cTn>
                        </p:par>
                      </p:childTnLst>
                    </p:cTn>
                  </p:par>
                  <p:par>
                    <p:cTn id="207" fill="hold" nodeType="clickPar">
                      <p:stCondLst>
                        <p:cond delay="indefinite"/>
                      </p:stCondLst>
                      <p:childTnLst>
                        <p:par>
                          <p:cTn id="208" fill="hold" nodeType="withGroup">
                            <p:stCondLst>
                              <p:cond delay="0"/>
                            </p:stCondLst>
                            <p:childTnLst>
                              <p:par>
                                <p:cTn id="209" presetID="2" presetClass="entr" presetSubtype="8" fill="hold" grpId="0" nodeType="clickEffect">
                                  <p:stCondLst>
                                    <p:cond delay="0"/>
                                  </p:stCondLst>
                                  <p:childTnLst>
                                    <p:set>
                                      <p:cBhvr>
                                        <p:cTn id="210" dur="1" fill="hold">
                                          <p:stCondLst>
                                            <p:cond delay="0"/>
                                          </p:stCondLst>
                                        </p:cTn>
                                        <p:tgtEl>
                                          <p:spTgt spid="41"/>
                                        </p:tgtEl>
                                        <p:attrNameLst>
                                          <p:attrName>style.visibility</p:attrName>
                                        </p:attrNameLst>
                                      </p:cBhvr>
                                      <p:to>
                                        <p:strVal val="visible"/>
                                      </p:to>
                                    </p:set>
                                    <p:anim calcmode="lin" valueType="num">
                                      <p:cBhvr additive="base">
                                        <p:cTn id="211" dur="500" fill="hold"/>
                                        <p:tgtEl>
                                          <p:spTgt spid="41"/>
                                        </p:tgtEl>
                                        <p:attrNameLst>
                                          <p:attrName>ppt_x</p:attrName>
                                        </p:attrNameLst>
                                      </p:cBhvr>
                                      <p:tavLst>
                                        <p:tav tm="0">
                                          <p:val>
                                            <p:strVal val="0-#ppt_w/2"/>
                                          </p:val>
                                        </p:tav>
                                        <p:tav tm="100000">
                                          <p:val>
                                            <p:strVal val="#ppt_x"/>
                                          </p:val>
                                        </p:tav>
                                      </p:tavLst>
                                    </p:anim>
                                    <p:anim calcmode="lin" valueType="num">
                                      <p:cBhvr additive="base">
                                        <p:cTn id="212"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13" fill="hold" nodeType="clickPar">
                      <p:stCondLst>
                        <p:cond delay="indefinite"/>
                      </p:stCondLst>
                      <p:childTnLst>
                        <p:par>
                          <p:cTn id="214" fill="hold" nodeType="withGroup">
                            <p:stCondLst>
                              <p:cond delay="0"/>
                            </p:stCondLst>
                            <p:childTnLst>
                              <p:par>
                                <p:cTn id="215" presetID="2" presetClass="entr" presetSubtype="8" fill="hold" grpId="0" nodeType="clickEffect">
                                  <p:stCondLst>
                                    <p:cond delay="0"/>
                                  </p:stCondLst>
                                  <p:childTnLst>
                                    <p:set>
                                      <p:cBhvr>
                                        <p:cTn id="216" dur="1" fill="hold">
                                          <p:stCondLst>
                                            <p:cond delay="0"/>
                                          </p:stCondLst>
                                        </p:cTn>
                                        <p:tgtEl>
                                          <p:spTgt spid="42"/>
                                        </p:tgtEl>
                                        <p:attrNameLst>
                                          <p:attrName>style.visibility</p:attrName>
                                        </p:attrNameLst>
                                      </p:cBhvr>
                                      <p:to>
                                        <p:strVal val="visible"/>
                                      </p:to>
                                    </p:set>
                                    <p:anim calcmode="lin" valueType="num">
                                      <p:cBhvr additive="base">
                                        <p:cTn id="217" dur="500" fill="hold"/>
                                        <p:tgtEl>
                                          <p:spTgt spid="42"/>
                                        </p:tgtEl>
                                        <p:attrNameLst>
                                          <p:attrName>ppt_x</p:attrName>
                                        </p:attrNameLst>
                                      </p:cBhvr>
                                      <p:tavLst>
                                        <p:tav tm="0">
                                          <p:val>
                                            <p:strVal val="0-#ppt_w/2"/>
                                          </p:val>
                                        </p:tav>
                                        <p:tav tm="100000">
                                          <p:val>
                                            <p:strVal val="#ppt_x"/>
                                          </p:val>
                                        </p:tav>
                                      </p:tavLst>
                                    </p:anim>
                                    <p:anim calcmode="lin" valueType="num">
                                      <p:cBhvr additive="base">
                                        <p:cTn id="21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219" fill="hold" nodeType="clickPar">
                      <p:stCondLst>
                        <p:cond delay="indefinite"/>
                      </p:stCondLst>
                      <p:childTnLst>
                        <p:par>
                          <p:cTn id="220" fill="hold" nodeType="withGroup">
                            <p:stCondLst>
                              <p:cond delay="0"/>
                            </p:stCondLst>
                            <p:childTnLst>
                              <p:par>
                                <p:cTn id="221" presetID="2" presetClass="entr" presetSubtype="8" fill="hold" grpId="0" nodeType="clickEffect">
                                  <p:stCondLst>
                                    <p:cond delay="0"/>
                                  </p:stCondLst>
                                  <p:childTnLst>
                                    <p:set>
                                      <p:cBhvr>
                                        <p:cTn id="222" dur="1" fill="hold">
                                          <p:stCondLst>
                                            <p:cond delay="0"/>
                                          </p:stCondLst>
                                        </p:cTn>
                                        <p:tgtEl>
                                          <p:spTgt spid="43"/>
                                        </p:tgtEl>
                                        <p:attrNameLst>
                                          <p:attrName>style.visibility</p:attrName>
                                        </p:attrNameLst>
                                      </p:cBhvr>
                                      <p:to>
                                        <p:strVal val="visible"/>
                                      </p:to>
                                    </p:set>
                                    <p:anim calcmode="lin" valueType="num">
                                      <p:cBhvr additive="base">
                                        <p:cTn id="223" dur="500" fill="hold"/>
                                        <p:tgtEl>
                                          <p:spTgt spid="43"/>
                                        </p:tgtEl>
                                        <p:attrNameLst>
                                          <p:attrName>ppt_x</p:attrName>
                                        </p:attrNameLst>
                                      </p:cBhvr>
                                      <p:tavLst>
                                        <p:tav tm="0">
                                          <p:val>
                                            <p:strVal val="0-#ppt_w/2"/>
                                          </p:val>
                                        </p:tav>
                                        <p:tav tm="100000">
                                          <p:val>
                                            <p:strVal val="#ppt_x"/>
                                          </p:val>
                                        </p:tav>
                                      </p:tavLst>
                                    </p:anim>
                                    <p:anim calcmode="lin" valueType="num">
                                      <p:cBhvr additive="base">
                                        <p:cTn id="224"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25" fill="hold" nodeType="clickPar">
                      <p:stCondLst>
                        <p:cond delay="indefinite"/>
                      </p:stCondLst>
                      <p:childTnLst>
                        <p:par>
                          <p:cTn id="226" fill="hold" nodeType="withGroup">
                            <p:stCondLst>
                              <p:cond delay="0"/>
                            </p:stCondLst>
                            <p:childTnLst>
                              <p:par>
                                <p:cTn id="227" presetID="2" presetClass="entr" presetSubtype="8" fill="hold" grpId="0" nodeType="clickEffect">
                                  <p:stCondLst>
                                    <p:cond delay="0"/>
                                  </p:stCondLst>
                                  <p:childTnLst>
                                    <p:set>
                                      <p:cBhvr>
                                        <p:cTn id="228" dur="1" fill="hold">
                                          <p:stCondLst>
                                            <p:cond delay="0"/>
                                          </p:stCondLst>
                                        </p:cTn>
                                        <p:tgtEl>
                                          <p:spTgt spid="44"/>
                                        </p:tgtEl>
                                        <p:attrNameLst>
                                          <p:attrName>style.visibility</p:attrName>
                                        </p:attrNameLst>
                                      </p:cBhvr>
                                      <p:to>
                                        <p:strVal val="visible"/>
                                      </p:to>
                                    </p:set>
                                    <p:anim calcmode="lin" valueType="num">
                                      <p:cBhvr additive="base">
                                        <p:cTn id="229" dur="500" fill="hold"/>
                                        <p:tgtEl>
                                          <p:spTgt spid="44"/>
                                        </p:tgtEl>
                                        <p:attrNameLst>
                                          <p:attrName>ppt_x</p:attrName>
                                        </p:attrNameLst>
                                      </p:cBhvr>
                                      <p:tavLst>
                                        <p:tav tm="0">
                                          <p:val>
                                            <p:strVal val="0-#ppt_w/2"/>
                                          </p:val>
                                        </p:tav>
                                        <p:tav tm="100000">
                                          <p:val>
                                            <p:strVal val="#ppt_x"/>
                                          </p:val>
                                        </p:tav>
                                      </p:tavLst>
                                    </p:anim>
                                    <p:anim calcmode="lin" valueType="num">
                                      <p:cBhvr additive="base">
                                        <p:cTn id="23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231" fill="hold" nodeType="clickPar">
                      <p:stCondLst>
                        <p:cond delay="indefinite"/>
                      </p:stCondLst>
                      <p:childTnLst>
                        <p:par>
                          <p:cTn id="232" fill="hold" nodeType="withGroup">
                            <p:stCondLst>
                              <p:cond delay="0"/>
                            </p:stCondLst>
                            <p:childTnLst>
                              <p:par>
                                <p:cTn id="233" presetID="2" presetClass="entr" presetSubtype="8" fill="hold" grpId="0" nodeType="clickEffect">
                                  <p:stCondLst>
                                    <p:cond delay="0"/>
                                  </p:stCondLst>
                                  <p:childTnLst>
                                    <p:set>
                                      <p:cBhvr>
                                        <p:cTn id="234" dur="1" fill="hold">
                                          <p:stCondLst>
                                            <p:cond delay="0"/>
                                          </p:stCondLst>
                                        </p:cTn>
                                        <p:tgtEl>
                                          <p:spTgt spid="40"/>
                                        </p:tgtEl>
                                        <p:attrNameLst>
                                          <p:attrName>style.visibility</p:attrName>
                                        </p:attrNameLst>
                                      </p:cBhvr>
                                      <p:to>
                                        <p:strVal val="visible"/>
                                      </p:to>
                                    </p:set>
                                    <p:anim calcmode="lin" valueType="num">
                                      <p:cBhvr additive="base">
                                        <p:cTn id="235" dur="500" fill="hold"/>
                                        <p:tgtEl>
                                          <p:spTgt spid="40"/>
                                        </p:tgtEl>
                                        <p:attrNameLst>
                                          <p:attrName>ppt_x</p:attrName>
                                        </p:attrNameLst>
                                      </p:cBhvr>
                                      <p:tavLst>
                                        <p:tav tm="0">
                                          <p:val>
                                            <p:strVal val="0-#ppt_w/2"/>
                                          </p:val>
                                        </p:tav>
                                        <p:tav tm="100000">
                                          <p:val>
                                            <p:strVal val="#ppt_x"/>
                                          </p:val>
                                        </p:tav>
                                      </p:tavLst>
                                    </p:anim>
                                    <p:anim calcmode="lin" valueType="num">
                                      <p:cBhvr additive="base">
                                        <p:cTn id="23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37" fill="hold" nodeType="clickPar">
                      <p:stCondLst>
                        <p:cond delay="indefinite"/>
                      </p:stCondLst>
                      <p:childTnLst>
                        <p:par>
                          <p:cTn id="238" fill="hold" nodeType="withGroup">
                            <p:stCondLst>
                              <p:cond delay="0"/>
                            </p:stCondLst>
                            <p:childTnLst>
                              <p:par>
                                <p:cTn id="239" presetID="2" presetClass="entr" presetSubtype="8" fill="hold" grpId="0" nodeType="clickEffect">
                                  <p:stCondLst>
                                    <p:cond delay="0"/>
                                  </p:stCondLst>
                                  <p:childTnLst>
                                    <p:set>
                                      <p:cBhvr>
                                        <p:cTn id="240" dur="1" fill="hold">
                                          <p:stCondLst>
                                            <p:cond delay="0"/>
                                          </p:stCondLst>
                                        </p:cTn>
                                        <p:tgtEl>
                                          <p:spTgt spid="45"/>
                                        </p:tgtEl>
                                        <p:attrNameLst>
                                          <p:attrName>style.visibility</p:attrName>
                                        </p:attrNameLst>
                                      </p:cBhvr>
                                      <p:to>
                                        <p:strVal val="visible"/>
                                      </p:to>
                                    </p:set>
                                    <p:anim calcmode="lin" valueType="num">
                                      <p:cBhvr additive="base">
                                        <p:cTn id="241" dur="500" fill="hold"/>
                                        <p:tgtEl>
                                          <p:spTgt spid="45"/>
                                        </p:tgtEl>
                                        <p:attrNameLst>
                                          <p:attrName>ppt_x</p:attrName>
                                        </p:attrNameLst>
                                      </p:cBhvr>
                                      <p:tavLst>
                                        <p:tav tm="0">
                                          <p:val>
                                            <p:strVal val="0-#ppt_w/2"/>
                                          </p:val>
                                        </p:tav>
                                        <p:tav tm="100000">
                                          <p:val>
                                            <p:strVal val="#ppt_x"/>
                                          </p:val>
                                        </p:tav>
                                      </p:tavLst>
                                    </p:anim>
                                    <p:anim calcmode="lin" valueType="num">
                                      <p:cBhvr additive="base">
                                        <p:cTn id="242"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autoUpdateAnimBg="0"/>
      <p:bldP spid="13315" grpId="0" animBg="1" autoUpdateAnimBg="0"/>
      <p:bldP spid="13316" grpId="0" animBg="1" autoUpdateAnimBg="0"/>
      <p:bldP spid="13317" grpId="0" animBg="1" autoUpdateAnimBg="0"/>
      <p:bldP spid="13318" grpId="0" animBg="1" autoUpdateAnimBg="0"/>
      <p:bldP spid="13319" grpId="0" animBg="1" autoUpdateAnimBg="0"/>
      <p:bldP spid="13320" grpId="0" animBg="1" autoUpdateAnimBg="0"/>
      <p:bldP spid="13321" grpId="0" animBg="1" autoUpdateAnimBg="0"/>
      <p:bldP spid="13322" grpId="0" animBg="1"/>
      <p:bldP spid="13324" grpId="0" animBg="1"/>
      <p:bldP spid="13325" grpId="0" animBg="1"/>
      <p:bldP spid="13326" grpId="0" animBg="1"/>
      <p:bldP spid="13328" grpId="0" animBg="1"/>
      <p:bldP spid="13330" grpId="0" animBg="1" autoUpdateAnimBg="0"/>
      <p:bldP spid="13331" grpId="0" animBg="1" autoUpdateAnimBg="0"/>
      <p:bldP spid="13332" grpId="0" animBg="1" autoUpdateAnimBg="0"/>
      <p:bldP spid="13333" grpId="0" animBg="1" autoUpdateAnimBg="0"/>
      <p:bldP spid="13334" grpId="0" animBg="1" autoUpdateAnimBg="0"/>
      <p:bldP spid="13335" grpId="0" animBg="1" autoUpdateAnimBg="0"/>
      <p:bldP spid="13336" grpId="0" animBg="1"/>
      <p:bldP spid="13337" grpId="0" animBg="1"/>
      <p:bldP spid="13338" grpId="0" animBg="1"/>
      <p:bldP spid="13339" grpId="0" animBg="1"/>
      <p:bldP spid="13340" grpId="0" animBg="1"/>
      <p:bldP spid="13341" grpId="0" animBg="1"/>
      <p:bldP spid="13342" grpId="0" animBg="1"/>
      <p:bldP spid="13343" grpId="0" animBg="1"/>
      <p:bldP spid="13344" grpId="0" animBg="1"/>
      <p:bldP spid="13345" grpId="0" animBg="1"/>
      <p:bldP spid="13346" grpId="0" animBg="1"/>
      <p:bldP spid="13348" grpId="0" animBg="1"/>
      <p:bldP spid="13349" grpId="0" animBg="1"/>
      <p:bldP spid="13350" grpId="0" animBg="1"/>
      <p:bldP spid="13351" grpId="0" animBg="1"/>
      <p:bldP spid="41" grpId="0" animBg="1" autoUpdateAnimBg="0"/>
      <p:bldP spid="42" grpId="0" animBg="1" autoUpdateAnimBg="0"/>
      <p:bldP spid="43" grpId="0" animBg="1"/>
      <p:bldP spid="44" grpId="0" animBg="1"/>
      <p:bldP spid="40" grpId="0" animBg="1" autoUpdateAnimBg="0"/>
      <p:bldP spid="4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1263" y="0"/>
            <a:ext cx="7293511" cy="686350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spTree>
    <p:extLst>
      <p:ext uri="{BB962C8B-B14F-4D97-AF65-F5344CB8AC3E}">
        <p14:creationId xmlns:p14="http://schemas.microsoft.com/office/powerpoint/2010/main" val="355364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متغیر چیست؟</a:t>
            </a:r>
            <a:endParaRPr lang="en-US" dirty="0">
              <a:cs typeface="B Titr" panose="00000700000000000000" pitchFamily="2" charset="-78"/>
            </a:endParaRPr>
          </a:p>
        </p:txBody>
      </p:sp>
      <p:sp>
        <p:nvSpPr>
          <p:cNvPr id="3" name="Content Placeholder 2"/>
          <p:cNvSpPr>
            <a:spLocks noGrp="1"/>
          </p:cNvSpPr>
          <p:nvPr>
            <p:ph idx="1"/>
          </p:nvPr>
        </p:nvSpPr>
        <p:spPr>
          <a:xfrm>
            <a:off x="693812" y="1701800"/>
            <a:ext cx="10801200" cy="4470400"/>
          </a:xfrm>
        </p:spPr>
        <p:txBody>
          <a:bodyPr>
            <a:normAutofit lnSpcReduction="10000"/>
          </a:bodyPr>
          <a:lstStyle/>
          <a:p>
            <a:pPr marL="0" indent="0" algn="justLow" rtl="1">
              <a:buNone/>
            </a:pPr>
            <a:r>
              <a:rPr lang="fa-IR" sz="2000" dirty="0" smtClean="0"/>
              <a:t>متغیر </a:t>
            </a:r>
            <a:r>
              <a:rPr lang="fa-IR" sz="2000" dirty="0"/>
              <a:t>عبارت است از مشخصه یک فرد، چیز یا پدیده که قابل اندازه گیری بوده و می تواند برای هر واحد </a:t>
            </a:r>
            <a:r>
              <a:rPr lang="fa-IR" sz="2000" dirty="0" smtClean="0"/>
              <a:t>مقادیر </a:t>
            </a:r>
            <a:r>
              <a:rPr lang="fa-IR" sz="2000" dirty="0"/>
              <a:t>مختلفی را </a:t>
            </a:r>
            <a:r>
              <a:rPr lang="fa-IR" sz="2000" dirty="0" smtClean="0"/>
              <a:t>بپذیرد.</a:t>
            </a:r>
          </a:p>
          <a:p>
            <a:pPr marL="0" indent="0" algn="r" rtl="1">
              <a:buNone/>
            </a:pPr>
            <a:endParaRPr lang="fa-IR" dirty="0" smtClean="0"/>
          </a:p>
          <a:p>
            <a:pPr marL="0" indent="0" algn="r" rtl="1">
              <a:buNone/>
            </a:pPr>
            <a:r>
              <a:rPr lang="fa-IR" sz="1600" dirty="0" smtClean="0">
                <a:solidFill>
                  <a:schemeClr val="accent2">
                    <a:lumMod val="50000"/>
                  </a:schemeClr>
                </a:solidFill>
                <a:cs typeface="B Titr" panose="00000700000000000000" pitchFamily="2" charset="-78"/>
              </a:rPr>
              <a:t>مثال </a:t>
            </a:r>
            <a:r>
              <a:rPr lang="fa-IR" sz="1600" dirty="0">
                <a:solidFill>
                  <a:schemeClr val="accent2">
                    <a:lumMod val="50000"/>
                  </a:schemeClr>
                </a:solidFill>
                <a:cs typeface="B Titr" panose="00000700000000000000" pitchFamily="2" charset="-78"/>
              </a:rPr>
              <a:t>هایی ساده از </a:t>
            </a:r>
            <a:r>
              <a:rPr lang="fa-IR" sz="1600" dirty="0" smtClean="0">
                <a:solidFill>
                  <a:schemeClr val="accent2">
                    <a:lumMod val="50000"/>
                  </a:schemeClr>
                </a:solidFill>
                <a:cs typeface="B Titr" panose="00000700000000000000" pitchFamily="2" charset="-78"/>
              </a:rPr>
              <a:t>متغیرها: سن، وزن، </a:t>
            </a:r>
            <a:r>
              <a:rPr lang="fa-IR" sz="1600" dirty="0">
                <a:solidFill>
                  <a:schemeClr val="accent2">
                    <a:lumMod val="50000"/>
                  </a:schemeClr>
                </a:solidFill>
                <a:cs typeface="B Titr" panose="00000700000000000000" pitchFamily="2" charset="-78"/>
              </a:rPr>
              <a:t>فاصله بین منزل تا </a:t>
            </a:r>
            <a:r>
              <a:rPr lang="fa-IR" sz="1600" dirty="0" smtClean="0">
                <a:solidFill>
                  <a:schemeClr val="accent2">
                    <a:lumMod val="50000"/>
                  </a:schemeClr>
                </a:solidFill>
                <a:cs typeface="B Titr" panose="00000700000000000000" pitchFamily="2" charset="-78"/>
              </a:rPr>
              <a:t>درمانگاه، </a:t>
            </a:r>
            <a:r>
              <a:rPr lang="fa-IR" sz="1600" dirty="0">
                <a:solidFill>
                  <a:schemeClr val="accent2">
                    <a:lumMod val="50000"/>
                  </a:schemeClr>
                </a:solidFill>
                <a:cs typeface="B Titr" panose="00000700000000000000" pitchFamily="2" charset="-78"/>
              </a:rPr>
              <a:t>درآمد ماهیانه و </a:t>
            </a:r>
            <a:r>
              <a:rPr lang="fa-IR" sz="1600" dirty="0" smtClean="0">
                <a:solidFill>
                  <a:schemeClr val="accent2">
                    <a:lumMod val="50000"/>
                  </a:schemeClr>
                </a:solidFill>
                <a:cs typeface="B Titr" panose="00000700000000000000" pitchFamily="2" charset="-78"/>
              </a:rPr>
              <a:t>... (متغیرهای عددی) </a:t>
            </a:r>
          </a:p>
          <a:p>
            <a:pPr marL="0" indent="0" algn="r" rtl="1">
              <a:buNone/>
            </a:pPr>
            <a:r>
              <a:rPr lang="fa-IR" sz="1600" dirty="0" smtClean="0">
                <a:solidFill>
                  <a:schemeClr val="accent2">
                    <a:lumMod val="50000"/>
                  </a:schemeClr>
                </a:solidFill>
                <a:cs typeface="B Titr" panose="00000700000000000000" pitchFamily="2" charset="-78"/>
              </a:rPr>
              <a:t>رنگ (قرمز/آبی/سبز...)، پیامد </a:t>
            </a:r>
            <a:r>
              <a:rPr lang="fa-IR" sz="1600" dirty="0">
                <a:solidFill>
                  <a:schemeClr val="accent2">
                    <a:lumMod val="50000"/>
                  </a:schemeClr>
                </a:solidFill>
                <a:cs typeface="B Titr" panose="00000700000000000000" pitchFamily="2" charset="-78"/>
              </a:rPr>
              <a:t>یک </a:t>
            </a:r>
            <a:r>
              <a:rPr lang="fa-IR" sz="1600" dirty="0" smtClean="0">
                <a:solidFill>
                  <a:schemeClr val="accent2">
                    <a:lumMod val="50000"/>
                  </a:schemeClr>
                </a:solidFill>
                <a:cs typeface="B Titr" panose="00000700000000000000" pitchFamily="2" charset="-78"/>
              </a:rPr>
              <a:t>بیماری (بهبودی</a:t>
            </a:r>
            <a:r>
              <a:rPr lang="fa-IR" sz="1600" dirty="0">
                <a:solidFill>
                  <a:schemeClr val="accent2">
                    <a:lumMod val="50000"/>
                  </a:schemeClr>
                </a:solidFill>
                <a:cs typeface="B Titr" panose="00000700000000000000" pitchFamily="2" charset="-78"/>
              </a:rPr>
              <a:t>/ مزمن شدن بیماری/ </a:t>
            </a:r>
            <a:r>
              <a:rPr lang="fa-IR" sz="1600" dirty="0" smtClean="0">
                <a:solidFill>
                  <a:schemeClr val="accent2">
                    <a:lumMod val="50000"/>
                  </a:schemeClr>
                </a:solidFill>
                <a:cs typeface="B Titr" panose="00000700000000000000" pitchFamily="2" charset="-78"/>
              </a:rPr>
              <a:t>مرگ)، </a:t>
            </a:r>
            <a:r>
              <a:rPr lang="fa-IR" sz="1600" dirty="0">
                <a:solidFill>
                  <a:schemeClr val="accent2">
                    <a:lumMod val="50000"/>
                  </a:schemeClr>
                </a:solidFill>
                <a:cs typeface="B Titr" panose="00000700000000000000" pitchFamily="2" charset="-78"/>
              </a:rPr>
              <a:t>جنسیت </a:t>
            </a:r>
            <a:r>
              <a:rPr lang="fa-IR" sz="1600" dirty="0" smtClean="0">
                <a:solidFill>
                  <a:schemeClr val="accent2">
                    <a:lumMod val="50000"/>
                  </a:schemeClr>
                </a:solidFill>
                <a:cs typeface="B Titr" panose="00000700000000000000" pitchFamily="2" charset="-78"/>
              </a:rPr>
              <a:t>(زن/مرد) </a:t>
            </a:r>
            <a:r>
              <a:rPr lang="fa-IR" sz="1600" dirty="0">
                <a:solidFill>
                  <a:schemeClr val="accent2">
                    <a:lumMod val="50000"/>
                  </a:schemeClr>
                </a:solidFill>
                <a:cs typeface="B Titr" panose="00000700000000000000" pitchFamily="2" charset="-78"/>
              </a:rPr>
              <a:t>و ..... </a:t>
            </a:r>
            <a:r>
              <a:rPr lang="fa-IR" sz="1600" dirty="0" smtClean="0">
                <a:solidFill>
                  <a:schemeClr val="accent2">
                    <a:lumMod val="50000"/>
                  </a:schemeClr>
                </a:solidFill>
                <a:cs typeface="B Titr" panose="00000700000000000000" pitchFamily="2" charset="-78"/>
              </a:rPr>
              <a:t>(متغیرهای </a:t>
            </a:r>
            <a:r>
              <a:rPr lang="fa-IR" sz="1600" dirty="0">
                <a:solidFill>
                  <a:schemeClr val="accent2">
                    <a:lumMod val="50000"/>
                  </a:schemeClr>
                </a:solidFill>
                <a:cs typeface="B Titr" panose="00000700000000000000" pitchFamily="2" charset="-78"/>
              </a:rPr>
              <a:t>طبقه </a:t>
            </a:r>
            <a:r>
              <a:rPr lang="fa-IR" sz="1600" dirty="0" smtClean="0">
                <a:solidFill>
                  <a:schemeClr val="accent2">
                    <a:lumMod val="50000"/>
                  </a:schemeClr>
                </a:solidFill>
                <a:cs typeface="B Titr" panose="00000700000000000000" pitchFamily="2" charset="-78"/>
              </a:rPr>
              <a:t>ای) </a:t>
            </a:r>
          </a:p>
          <a:p>
            <a:pPr marL="0" indent="0" algn="r" rtl="1">
              <a:buNone/>
            </a:pPr>
            <a:endParaRPr lang="fa-IR" dirty="0" smtClean="0"/>
          </a:p>
          <a:p>
            <a:pPr marL="0" indent="0" algn="justLow" rtl="1">
              <a:buNone/>
            </a:pPr>
            <a:r>
              <a:rPr lang="fa-IR" sz="2000" dirty="0" smtClean="0"/>
              <a:t>گاهی </a:t>
            </a:r>
            <a:r>
              <a:rPr lang="fa-IR" sz="2000" dirty="0"/>
              <a:t>بعضی از متغیرها را نمی توان به طبقات معقولی طبقه بندی نمود، مگر اینکه با استفاده از نشانگرهای مناسب آنها را بصورت قابل اندازه گیری درآوریم. به عنوان </a:t>
            </a:r>
            <a:r>
              <a:rPr lang="fa-IR" sz="2000" dirty="0" smtClean="0"/>
              <a:t>مثال </a:t>
            </a:r>
            <a:r>
              <a:rPr lang="fa-IR" sz="2000" u="sng" dirty="0">
                <a:solidFill>
                  <a:schemeClr val="accent2">
                    <a:lumMod val="50000"/>
                  </a:schemeClr>
                </a:solidFill>
                <a:cs typeface="B Titr" panose="00000700000000000000" pitchFamily="2" charset="-78"/>
              </a:rPr>
              <a:t>میزان </a:t>
            </a:r>
            <a:r>
              <a:rPr lang="fa-IR" sz="2000" u="sng" dirty="0" smtClean="0">
                <a:solidFill>
                  <a:schemeClr val="accent2">
                    <a:lumMod val="50000"/>
                  </a:schemeClr>
                </a:solidFill>
                <a:cs typeface="B Titr" panose="00000700000000000000" pitchFamily="2" charset="-78"/>
              </a:rPr>
              <a:t>آگاهی</a:t>
            </a:r>
            <a:r>
              <a:rPr lang="fa-IR" sz="2000" dirty="0" smtClean="0">
                <a:solidFill>
                  <a:schemeClr val="accent2">
                    <a:lumMod val="50000"/>
                  </a:schemeClr>
                </a:solidFill>
                <a:cs typeface="B Titr" panose="00000700000000000000" pitchFamily="2" charset="-78"/>
              </a:rPr>
              <a:t> </a:t>
            </a:r>
            <a:r>
              <a:rPr lang="fa-IR" sz="2000" dirty="0" smtClean="0"/>
              <a:t>(که می </a:t>
            </a:r>
            <a:r>
              <a:rPr lang="fa-IR" sz="2000" dirty="0"/>
              <a:t>بایست با استفاده از یک سری از </a:t>
            </a:r>
            <a:r>
              <a:rPr lang="fa-IR" sz="2000" dirty="0" smtClean="0"/>
              <a:t>سؤالات به صورت پرسشنامه، </a:t>
            </a:r>
            <a:r>
              <a:rPr lang="fa-IR" sz="2000" dirty="0"/>
              <a:t>آن را اندازه گیری </a:t>
            </a:r>
            <a:r>
              <a:rPr lang="fa-IR" sz="2000" dirty="0" smtClean="0"/>
              <a:t>نمود) </a:t>
            </a:r>
            <a:r>
              <a:rPr lang="fa-IR" sz="2000" dirty="0"/>
              <a:t>و یا </a:t>
            </a:r>
            <a:r>
              <a:rPr lang="fa-IR" sz="2000" u="sng" dirty="0">
                <a:solidFill>
                  <a:schemeClr val="accent2">
                    <a:lumMod val="50000"/>
                  </a:schemeClr>
                </a:solidFill>
                <a:cs typeface="B Titr" panose="00000700000000000000" pitchFamily="2" charset="-78"/>
              </a:rPr>
              <a:t>وضعیت تغذیه ای بچه های زیر </a:t>
            </a:r>
            <a:r>
              <a:rPr lang="fa-IR" sz="2000" u="sng" dirty="0" smtClean="0">
                <a:solidFill>
                  <a:schemeClr val="accent2">
                    <a:lumMod val="50000"/>
                  </a:schemeClr>
                </a:solidFill>
                <a:cs typeface="B Titr" panose="00000700000000000000" pitchFamily="2" charset="-78"/>
              </a:rPr>
              <a:t>5سال</a:t>
            </a:r>
            <a:r>
              <a:rPr lang="fa-IR" sz="2000" dirty="0" smtClean="0"/>
              <a:t> (که </a:t>
            </a:r>
            <a:r>
              <a:rPr lang="fa-IR" sz="2000" dirty="0"/>
              <a:t>بصورت مستقیم قابل اندازه گیری نبوده و باید نشانگر مناسبی برای آن، مثل وزن نسبت به سن، وزن نسبت به قد، قد نسبت به سن و اندازه دور بازو تهیه </a:t>
            </a:r>
            <a:r>
              <a:rPr lang="fa-IR" sz="2000" dirty="0" smtClean="0"/>
              <a:t>نمود).</a:t>
            </a:r>
            <a:endParaRPr lang="en-US" sz="2000" dirty="0"/>
          </a:p>
        </p:txBody>
      </p:sp>
      <p:cxnSp>
        <p:nvCxnSpPr>
          <p:cNvPr id="4" name="Straight Connector 3"/>
          <p:cNvCxnSpPr/>
          <p:nvPr/>
        </p:nvCxnSpPr>
        <p:spPr>
          <a:xfrm>
            <a:off x="621804" y="1473200"/>
            <a:ext cx="10873208" cy="83592"/>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spTree>
    <p:extLst>
      <p:ext uri="{BB962C8B-B14F-4D97-AF65-F5344CB8AC3E}">
        <p14:creationId xmlns:p14="http://schemas.microsoft.com/office/powerpoint/2010/main" val="152818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476672"/>
            <a:ext cx="10157354" cy="924520"/>
          </a:xfrm>
        </p:spPr>
        <p:txBody>
          <a:bodyPr/>
          <a:lstStyle/>
          <a:p>
            <a:pPr algn="ctr"/>
            <a:r>
              <a:rPr lang="fa-IR" dirty="0" smtClean="0">
                <a:cs typeface="B Titr" panose="00000700000000000000" pitchFamily="2" charset="-78"/>
              </a:rPr>
              <a:t>انواع متغیرها</a:t>
            </a:r>
            <a:endParaRPr lang="en-US" dirty="0">
              <a:cs typeface="B Titr" panose="00000700000000000000" pitchFamily="2" charset="-78"/>
            </a:endParaRPr>
          </a:p>
        </p:txBody>
      </p:sp>
      <p:sp>
        <p:nvSpPr>
          <p:cNvPr id="3" name="Content Placeholder 2"/>
          <p:cNvSpPr>
            <a:spLocks noGrp="1"/>
          </p:cNvSpPr>
          <p:nvPr>
            <p:ph idx="1"/>
          </p:nvPr>
        </p:nvSpPr>
        <p:spPr>
          <a:xfrm>
            <a:off x="1117309" y="1838920"/>
            <a:ext cx="10157354" cy="4470400"/>
          </a:xfrm>
        </p:spPr>
        <p:txBody>
          <a:bodyPr>
            <a:normAutofit fontScale="92500" lnSpcReduction="10000"/>
          </a:bodyPr>
          <a:lstStyle/>
          <a:p>
            <a:pPr marL="0" indent="0" algn="r" rtl="1">
              <a:buNone/>
            </a:pPr>
            <a:r>
              <a:rPr lang="fa-IR" dirty="0" smtClean="0">
                <a:solidFill>
                  <a:schemeClr val="accent2">
                    <a:lumMod val="50000"/>
                  </a:schemeClr>
                </a:solidFill>
                <a:cs typeface="B Titr" panose="00000700000000000000" pitchFamily="2" charset="-78"/>
              </a:rPr>
              <a:t>کمی (</a:t>
            </a:r>
            <a:r>
              <a:rPr lang="en-US" b="1" dirty="0" smtClean="0">
                <a:solidFill>
                  <a:schemeClr val="accent2">
                    <a:lumMod val="50000"/>
                  </a:schemeClr>
                </a:solidFill>
                <a:cs typeface="B Titr" panose="00000700000000000000" pitchFamily="2" charset="-78"/>
              </a:rPr>
              <a:t>Quantitative</a:t>
            </a:r>
            <a:r>
              <a:rPr lang="fa-IR" dirty="0" smtClean="0">
                <a:solidFill>
                  <a:schemeClr val="accent2">
                    <a:lumMod val="50000"/>
                  </a:schemeClr>
                </a:solidFill>
                <a:cs typeface="B Titr" panose="00000700000000000000" pitchFamily="2" charset="-78"/>
              </a:rPr>
              <a:t>)</a:t>
            </a:r>
            <a:r>
              <a:rPr lang="fa-IR" dirty="0" smtClean="0"/>
              <a:t>             پیوسته</a:t>
            </a:r>
          </a:p>
          <a:p>
            <a:pPr marL="0" indent="0" algn="r" rtl="1">
              <a:buNone/>
            </a:pPr>
            <a:r>
              <a:rPr lang="fa-IR" dirty="0" smtClean="0"/>
              <a:t>                                         گسسته </a:t>
            </a:r>
          </a:p>
          <a:p>
            <a:pPr marL="0" indent="0" algn="justLow" rtl="1">
              <a:buNone/>
            </a:pPr>
            <a:r>
              <a:rPr lang="fa-IR" dirty="0" smtClean="0"/>
              <a:t>متغیرهایی </a:t>
            </a:r>
            <a:r>
              <a:rPr lang="fa-IR" dirty="0"/>
              <a:t>هستند که قابل اندازه گیری می باشند. مثل قد، وزن، سن که متغیرهایی کمی پیوسته اند و یا تعداد غائبین </a:t>
            </a:r>
            <a:r>
              <a:rPr lang="fa-IR" dirty="0" smtClean="0"/>
              <a:t>کلاس </a:t>
            </a:r>
            <a:r>
              <a:rPr lang="fa-IR" dirty="0"/>
              <a:t>و یا تعداد مراجعین به اورژانس که متغیرهایی کمی گسسته اند. </a:t>
            </a:r>
            <a:endParaRPr lang="fa-IR" dirty="0" smtClean="0"/>
          </a:p>
          <a:p>
            <a:pPr marL="0" indent="0" algn="justLow" rtl="1">
              <a:buNone/>
            </a:pPr>
            <a:r>
              <a:rPr lang="fa-IR" dirty="0">
                <a:solidFill>
                  <a:schemeClr val="accent2">
                    <a:lumMod val="50000"/>
                  </a:schemeClr>
                </a:solidFill>
                <a:cs typeface="B Titr" panose="00000700000000000000" pitchFamily="2" charset="-78"/>
              </a:rPr>
              <a:t>کیفی (</a:t>
            </a:r>
            <a:r>
              <a:rPr lang="en-US" b="1" dirty="0" smtClean="0">
                <a:solidFill>
                  <a:schemeClr val="accent2">
                    <a:lumMod val="50000"/>
                  </a:schemeClr>
                </a:solidFill>
                <a:cs typeface="B Titr" panose="00000700000000000000" pitchFamily="2" charset="-78"/>
              </a:rPr>
              <a:t>Qualitative</a:t>
            </a:r>
            <a:r>
              <a:rPr lang="fa-IR" dirty="0" smtClean="0">
                <a:solidFill>
                  <a:schemeClr val="accent2">
                    <a:lumMod val="50000"/>
                  </a:schemeClr>
                </a:solidFill>
                <a:cs typeface="B Titr" panose="00000700000000000000" pitchFamily="2" charset="-78"/>
              </a:rPr>
              <a:t>)</a:t>
            </a:r>
            <a:r>
              <a:rPr lang="fa-IR" dirty="0" smtClean="0"/>
              <a:t>              اسمی</a:t>
            </a:r>
          </a:p>
          <a:p>
            <a:pPr marL="0" indent="0" algn="justLow" rtl="1">
              <a:buNone/>
            </a:pPr>
            <a:r>
              <a:rPr lang="fa-IR" dirty="0" smtClean="0"/>
              <a:t>                                        رتبه </a:t>
            </a:r>
            <a:r>
              <a:rPr lang="fa-IR" dirty="0"/>
              <a:t>ای</a:t>
            </a:r>
            <a:endParaRPr lang="fa-IR" dirty="0" smtClean="0"/>
          </a:p>
          <a:p>
            <a:pPr marL="0" indent="0" algn="justLow" rtl="1">
              <a:buNone/>
            </a:pPr>
            <a:r>
              <a:rPr lang="fa-IR" dirty="0" smtClean="0"/>
              <a:t>متغیرهایی </a:t>
            </a:r>
            <a:r>
              <a:rPr lang="fa-IR" dirty="0"/>
              <a:t>که قابل اندازه گیری نیستند ولی می توان آنها را طبقه بندی نمود. مثل جنسیت که متغیری کیفی اسمی است و یا متغیر </a:t>
            </a:r>
            <a:r>
              <a:rPr lang="fa-IR" dirty="0" smtClean="0"/>
              <a:t>وضعیت اقتصادی (ضعیف، متوسط، شدید) </a:t>
            </a:r>
            <a:r>
              <a:rPr lang="fa-IR" dirty="0"/>
              <a:t>که متغیری کیفی رتبه ای </a:t>
            </a:r>
            <a:r>
              <a:rPr lang="fa-IR" dirty="0" smtClean="0"/>
              <a:t>است.</a:t>
            </a:r>
            <a:endParaRPr lang="en-US" dirty="0"/>
          </a:p>
        </p:txBody>
      </p:sp>
      <p:cxnSp>
        <p:nvCxnSpPr>
          <p:cNvPr id="5" name="Straight Arrow Connector 4"/>
          <p:cNvCxnSpPr/>
          <p:nvPr/>
        </p:nvCxnSpPr>
        <p:spPr>
          <a:xfrm flipH="1">
            <a:off x="7678588" y="2060848"/>
            <a:ext cx="936104" cy="0"/>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678588" y="2060848"/>
            <a:ext cx="936104" cy="504056"/>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750596" y="4221088"/>
            <a:ext cx="1008112" cy="0"/>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750596" y="4221088"/>
            <a:ext cx="1008112" cy="576064"/>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77988" y="1556792"/>
            <a:ext cx="820891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spTree>
    <p:extLst>
      <p:ext uri="{BB962C8B-B14F-4D97-AF65-F5344CB8AC3E}">
        <p14:creationId xmlns:p14="http://schemas.microsoft.com/office/powerpoint/2010/main" val="292938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anose="00000700000000000000" pitchFamily="2" charset="-78"/>
              </a:rPr>
              <a:t>نقش متغیرها</a:t>
            </a:r>
            <a:endParaRPr lang="en-US" dirty="0">
              <a:cs typeface="B Titr" panose="00000700000000000000" pitchFamily="2" charset="-78"/>
            </a:endParaRPr>
          </a:p>
        </p:txBody>
      </p:sp>
      <p:sp>
        <p:nvSpPr>
          <p:cNvPr id="3" name="Content Placeholder 2"/>
          <p:cNvSpPr>
            <a:spLocks noGrp="1"/>
          </p:cNvSpPr>
          <p:nvPr>
            <p:ph idx="1"/>
          </p:nvPr>
        </p:nvSpPr>
        <p:spPr>
          <a:xfrm>
            <a:off x="1117309" y="1701800"/>
            <a:ext cx="10157354" cy="4895552"/>
          </a:xfrm>
        </p:spPr>
        <p:txBody>
          <a:bodyPr>
            <a:normAutofit fontScale="85000" lnSpcReduction="20000"/>
          </a:bodyPr>
          <a:lstStyle/>
          <a:p>
            <a:pPr marL="0" indent="0" algn="r" rtl="1">
              <a:buNone/>
            </a:pPr>
            <a:r>
              <a:rPr lang="fa-IR" dirty="0">
                <a:solidFill>
                  <a:schemeClr val="accent2">
                    <a:lumMod val="50000"/>
                  </a:schemeClr>
                </a:solidFill>
                <a:cs typeface="B Titr" panose="00000700000000000000" pitchFamily="2" charset="-78"/>
              </a:rPr>
              <a:t>متغیر </a:t>
            </a:r>
            <a:r>
              <a:rPr lang="fa-IR" dirty="0" smtClean="0">
                <a:solidFill>
                  <a:schemeClr val="accent2">
                    <a:lumMod val="50000"/>
                  </a:schemeClr>
                </a:solidFill>
                <a:cs typeface="B Titr" panose="00000700000000000000" pitchFamily="2" charset="-78"/>
              </a:rPr>
              <a:t>مستقل (</a:t>
            </a:r>
            <a:r>
              <a:rPr lang="en-US" b="1" dirty="0" smtClean="0">
                <a:solidFill>
                  <a:schemeClr val="accent2">
                    <a:lumMod val="50000"/>
                  </a:schemeClr>
                </a:solidFill>
                <a:cs typeface="B Titr" panose="00000700000000000000" pitchFamily="2" charset="-78"/>
              </a:rPr>
              <a:t>Independent</a:t>
            </a:r>
            <a:r>
              <a:rPr lang="fa-IR" dirty="0" smtClean="0">
                <a:solidFill>
                  <a:schemeClr val="accent2">
                    <a:lumMod val="50000"/>
                  </a:schemeClr>
                </a:solidFill>
                <a:cs typeface="B Titr" panose="00000700000000000000" pitchFamily="2" charset="-78"/>
              </a:rPr>
              <a:t>) یا متغیر مواجهه یا مداخله</a:t>
            </a:r>
          </a:p>
          <a:p>
            <a:pPr marL="0" indent="0" algn="justLow" rtl="1">
              <a:buNone/>
            </a:pPr>
            <a:r>
              <a:rPr lang="fa-IR" dirty="0"/>
              <a:t>متغیری است که محقق آن را دستکاری، کنترل و یا مشاهده </a:t>
            </a:r>
            <a:r>
              <a:rPr lang="fa-IR" dirty="0" smtClean="0"/>
              <a:t>می کند</a:t>
            </a:r>
            <a:r>
              <a:rPr lang="fa-IR" dirty="0"/>
              <a:t>، تا اثر </a:t>
            </a:r>
            <a:r>
              <a:rPr lang="fa-IR" dirty="0" smtClean="0"/>
              <a:t>آن را </a:t>
            </a:r>
            <a:r>
              <a:rPr lang="fa-IR" dirty="0"/>
              <a:t>بر روی واحدهای مورد مطالعه </a:t>
            </a:r>
            <a:r>
              <a:rPr lang="fa-IR" dirty="0" smtClean="0"/>
              <a:t>(متغیر وابسته) </a:t>
            </a:r>
            <a:r>
              <a:rPr lang="fa-IR" dirty="0"/>
              <a:t>دریابد. در علوم پزشکی </a:t>
            </a:r>
            <a:r>
              <a:rPr lang="fa-IR" dirty="0" smtClean="0"/>
              <a:t>معمولاً </a:t>
            </a:r>
            <a:r>
              <a:rPr lang="fa-IR" dirty="0"/>
              <a:t>این متغیر روش درمانی، پیشگیری، </a:t>
            </a:r>
            <a:r>
              <a:rPr lang="fa-IR" dirty="0" smtClean="0"/>
              <a:t>تکنیک جراحی </a:t>
            </a:r>
            <a:r>
              <a:rPr lang="fa-IR" dirty="0"/>
              <a:t>و ... </a:t>
            </a:r>
            <a:r>
              <a:rPr lang="fa-IR" dirty="0" smtClean="0"/>
              <a:t>می </a:t>
            </a:r>
            <a:r>
              <a:rPr lang="fa-IR" dirty="0"/>
              <a:t>باشد.</a:t>
            </a:r>
            <a:endParaRPr lang="fa-IR" dirty="0" smtClean="0">
              <a:solidFill>
                <a:schemeClr val="accent2">
                  <a:lumMod val="50000"/>
                </a:schemeClr>
              </a:solidFill>
              <a:cs typeface="B Titr" panose="00000700000000000000" pitchFamily="2" charset="-78"/>
            </a:endParaRPr>
          </a:p>
          <a:p>
            <a:pPr marL="0" indent="0" algn="justLow" rtl="1">
              <a:buNone/>
            </a:pPr>
            <a:r>
              <a:rPr lang="fa-IR" dirty="0" smtClean="0">
                <a:solidFill>
                  <a:schemeClr val="accent2">
                    <a:lumMod val="50000"/>
                  </a:schemeClr>
                </a:solidFill>
                <a:cs typeface="B Titr" panose="00000700000000000000" pitchFamily="2" charset="-78"/>
              </a:rPr>
              <a:t>متغیر وابسته (</a:t>
            </a:r>
            <a:r>
              <a:rPr lang="en-US" b="1" dirty="0" smtClean="0">
                <a:solidFill>
                  <a:schemeClr val="accent2">
                    <a:lumMod val="50000"/>
                  </a:schemeClr>
                </a:solidFill>
                <a:cs typeface="B Titr" panose="00000700000000000000" pitchFamily="2" charset="-78"/>
              </a:rPr>
              <a:t>Dependent</a:t>
            </a:r>
            <a:r>
              <a:rPr lang="fa-IR" dirty="0" smtClean="0">
                <a:solidFill>
                  <a:schemeClr val="accent2">
                    <a:lumMod val="50000"/>
                  </a:schemeClr>
                </a:solidFill>
                <a:cs typeface="B Titr" panose="00000700000000000000" pitchFamily="2" charset="-78"/>
              </a:rPr>
              <a:t>)</a:t>
            </a:r>
            <a:r>
              <a:rPr lang="en-US" dirty="0" smtClean="0">
                <a:solidFill>
                  <a:schemeClr val="accent2">
                    <a:lumMod val="50000"/>
                  </a:schemeClr>
                </a:solidFill>
                <a:cs typeface="B Titr" panose="00000700000000000000" pitchFamily="2" charset="-78"/>
              </a:rPr>
              <a:t> </a:t>
            </a:r>
            <a:r>
              <a:rPr lang="fa-IR" dirty="0" smtClean="0">
                <a:solidFill>
                  <a:schemeClr val="accent2">
                    <a:lumMod val="50000"/>
                  </a:schemeClr>
                </a:solidFill>
                <a:cs typeface="B Titr" panose="00000700000000000000" pitchFamily="2" charset="-78"/>
              </a:rPr>
              <a:t>یا متغیر پیامد</a:t>
            </a:r>
          </a:p>
          <a:p>
            <a:pPr marL="0" indent="0" algn="justLow" rtl="1">
              <a:buNone/>
            </a:pPr>
            <a:r>
              <a:rPr lang="fa-IR" dirty="0" smtClean="0"/>
              <a:t>متغیری </a:t>
            </a:r>
            <a:r>
              <a:rPr lang="fa-IR" dirty="0"/>
              <a:t>است که به منظور پی بردن به اثر متغیر مستقل، مورد مشاهده یا اندازه گیری قرار </a:t>
            </a:r>
            <a:r>
              <a:rPr lang="fa-IR" dirty="0" smtClean="0"/>
              <a:t>   می </a:t>
            </a:r>
            <a:r>
              <a:rPr lang="fa-IR" dirty="0"/>
              <a:t>گیرد</a:t>
            </a:r>
            <a:r>
              <a:rPr lang="fa-IR" dirty="0" smtClean="0"/>
              <a:t>.</a:t>
            </a:r>
          </a:p>
          <a:p>
            <a:pPr marL="0" indent="0" algn="justLow" rtl="1">
              <a:buNone/>
            </a:pPr>
            <a:r>
              <a:rPr lang="fa-IR" dirty="0">
                <a:solidFill>
                  <a:schemeClr val="accent2">
                    <a:lumMod val="50000"/>
                  </a:schemeClr>
                </a:solidFill>
                <a:cs typeface="B Titr" panose="00000700000000000000" pitchFamily="2" charset="-78"/>
              </a:rPr>
              <a:t>متغیر زمینه </a:t>
            </a:r>
            <a:r>
              <a:rPr lang="fa-IR" dirty="0" smtClean="0">
                <a:solidFill>
                  <a:schemeClr val="accent2">
                    <a:lumMod val="50000"/>
                  </a:schemeClr>
                </a:solidFill>
                <a:cs typeface="B Titr" panose="00000700000000000000" pitchFamily="2" charset="-78"/>
              </a:rPr>
              <a:t>ای (</a:t>
            </a:r>
            <a:r>
              <a:rPr lang="en-US" b="1" dirty="0" smtClean="0">
                <a:solidFill>
                  <a:schemeClr val="accent2">
                    <a:lumMod val="50000"/>
                  </a:schemeClr>
                </a:solidFill>
                <a:cs typeface="B Titr" panose="00000700000000000000" pitchFamily="2" charset="-78"/>
              </a:rPr>
              <a:t>variables Background</a:t>
            </a:r>
            <a:r>
              <a:rPr lang="fa-IR" dirty="0" smtClean="0">
                <a:solidFill>
                  <a:schemeClr val="accent2">
                    <a:lumMod val="50000"/>
                  </a:schemeClr>
                </a:solidFill>
                <a:cs typeface="B Titr" panose="00000700000000000000" pitchFamily="2" charset="-78"/>
              </a:rPr>
              <a:t>) </a:t>
            </a:r>
          </a:p>
          <a:p>
            <a:pPr marL="0" indent="0" algn="justLow" rtl="1">
              <a:buNone/>
            </a:pPr>
            <a:r>
              <a:rPr lang="fa-IR" dirty="0" smtClean="0"/>
              <a:t>متغیرهای </a:t>
            </a:r>
            <a:r>
              <a:rPr lang="fa-IR" dirty="0"/>
              <a:t>زمینه ای، متغیرهایی هستند که در اغلب مطالعات وجود دارند و </a:t>
            </a:r>
            <a:r>
              <a:rPr lang="fa-IR" dirty="0" smtClean="0"/>
              <a:t>به طور </a:t>
            </a:r>
            <a:r>
              <a:rPr lang="fa-IR" dirty="0"/>
              <a:t>مستقیم یا غیر مستقیم، </a:t>
            </a:r>
            <a:r>
              <a:rPr lang="fa-IR" dirty="0" smtClean="0"/>
              <a:t>مسئله </a:t>
            </a:r>
            <a:r>
              <a:rPr lang="fa-IR" dirty="0"/>
              <a:t>مورد مطالعه را تحت تاثیر قرار می دهند؛ مانند سـن، جنس، سطح سواد، وضعیت اقتصادی اجتماعی، مذهب و </a:t>
            </a:r>
            <a:r>
              <a:rPr lang="fa-IR" dirty="0" smtClean="0"/>
              <a:t>از این </a:t>
            </a:r>
            <a:r>
              <a:rPr lang="fa-IR" dirty="0"/>
              <a:t>قبیل. </a:t>
            </a:r>
            <a:endParaRPr lang="fa-IR" dirty="0" smtClean="0"/>
          </a:p>
          <a:p>
            <a:pPr marL="0" indent="0" algn="justLow" rtl="1">
              <a:buNone/>
            </a:pPr>
            <a:endParaRPr lang="fa-IR" dirty="0" smtClean="0"/>
          </a:p>
          <a:p>
            <a:pPr marL="0" indent="0" algn="ctr" rtl="1">
              <a:buNone/>
            </a:pPr>
            <a:r>
              <a:rPr lang="fa-IR" sz="1900" u="sng" dirty="0" smtClean="0">
                <a:solidFill>
                  <a:schemeClr val="accent2">
                    <a:lumMod val="50000"/>
                  </a:schemeClr>
                </a:solidFill>
                <a:cs typeface="B Titr" panose="00000700000000000000" pitchFamily="2" charset="-78"/>
              </a:rPr>
              <a:t>قبل </a:t>
            </a:r>
            <a:r>
              <a:rPr lang="fa-IR" sz="1900" u="sng" dirty="0">
                <a:solidFill>
                  <a:schemeClr val="accent2">
                    <a:lumMod val="50000"/>
                  </a:schemeClr>
                </a:solidFill>
                <a:cs typeface="B Titr" panose="00000700000000000000" pitchFamily="2" charset="-78"/>
              </a:rPr>
              <a:t>از آنکه این متغیرها را وارد مطالعه کنید، ضرورت اندازه گیری آنها را در مطالعه خود </a:t>
            </a:r>
            <a:r>
              <a:rPr lang="fa-IR" sz="1900" u="sng" dirty="0" smtClean="0">
                <a:solidFill>
                  <a:schemeClr val="accent2">
                    <a:lumMod val="50000"/>
                  </a:schemeClr>
                </a:solidFill>
                <a:cs typeface="B Titr" panose="00000700000000000000" pitchFamily="2" charset="-78"/>
              </a:rPr>
              <a:t>به دقت </a:t>
            </a:r>
            <a:r>
              <a:rPr lang="fa-IR" sz="1900" u="sng" dirty="0">
                <a:solidFill>
                  <a:schemeClr val="accent2">
                    <a:lumMod val="50000"/>
                  </a:schemeClr>
                </a:solidFill>
                <a:cs typeface="B Titr" panose="00000700000000000000" pitchFamily="2" charset="-78"/>
              </a:rPr>
              <a:t>بررسی کنید.</a:t>
            </a:r>
            <a:endParaRPr lang="en-US" sz="1900" u="sng" dirty="0">
              <a:solidFill>
                <a:schemeClr val="accent2">
                  <a:lumMod val="50000"/>
                </a:schemeClr>
              </a:solidFill>
              <a:cs typeface="B Titr" panose="00000700000000000000" pitchFamily="2" charset="-78"/>
            </a:endParaRPr>
          </a:p>
        </p:txBody>
      </p:sp>
      <p:cxnSp>
        <p:nvCxnSpPr>
          <p:cNvPr id="4" name="Straight Connector 3"/>
          <p:cNvCxnSpPr/>
          <p:nvPr/>
        </p:nvCxnSpPr>
        <p:spPr>
          <a:xfrm>
            <a:off x="2277988" y="1556792"/>
            <a:ext cx="820891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spTree>
    <p:extLst>
      <p:ext uri="{BB962C8B-B14F-4D97-AF65-F5344CB8AC3E}">
        <p14:creationId xmlns:p14="http://schemas.microsoft.com/office/powerpoint/2010/main" val="169290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anose="00000700000000000000" pitchFamily="2" charset="-78"/>
              </a:rPr>
              <a:t>نقش متغیرها</a:t>
            </a:r>
            <a:endParaRPr lang="en-US" dirty="0"/>
          </a:p>
        </p:txBody>
      </p:sp>
      <p:sp>
        <p:nvSpPr>
          <p:cNvPr id="3" name="Content Placeholder 2"/>
          <p:cNvSpPr>
            <a:spLocks noGrp="1"/>
          </p:cNvSpPr>
          <p:nvPr>
            <p:ph idx="1"/>
          </p:nvPr>
        </p:nvSpPr>
        <p:spPr>
          <a:xfrm>
            <a:off x="5590355" y="1701800"/>
            <a:ext cx="5684307" cy="5039568"/>
          </a:xfrm>
        </p:spPr>
        <p:txBody>
          <a:bodyPr>
            <a:normAutofit/>
          </a:bodyPr>
          <a:lstStyle/>
          <a:p>
            <a:pPr marL="0" indent="0" algn="r" rtl="1">
              <a:buNone/>
            </a:pPr>
            <a:r>
              <a:rPr lang="fa-IR" dirty="0" smtClean="0">
                <a:solidFill>
                  <a:schemeClr val="accent2">
                    <a:lumMod val="50000"/>
                  </a:schemeClr>
                </a:solidFill>
                <a:cs typeface="B Titr" panose="00000700000000000000" pitchFamily="2" charset="-78"/>
              </a:rPr>
              <a:t>متغیر </a:t>
            </a:r>
            <a:r>
              <a:rPr lang="fa-IR" dirty="0">
                <a:solidFill>
                  <a:schemeClr val="accent2">
                    <a:lumMod val="50000"/>
                  </a:schemeClr>
                </a:solidFill>
                <a:cs typeface="B Titr" panose="00000700000000000000" pitchFamily="2" charset="-78"/>
              </a:rPr>
              <a:t>مخدوش </a:t>
            </a:r>
            <a:r>
              <a:rPr lang="fa-IR" dirty="0" smtClean="0">
                <a:solidFill>
                  <a:schemeClr val="accent2">
                    <a:lumMod val="50000"/>
                  </a:schemeClr>
                </a:solidFill>
                <a:cs typeface="B Titr" panose="00000700000000000000" pitchFamily="2" charset="-78"/>
              </a:rPr>
              <a:t>کننده (</a:t>
            </a:r>
            <a:r>
              <a:rPr lang="en-US" b="1" dirty="0" smtClean="0">
                <a:solidFill>
                  <a:schemeClr val="accent2">
                    <a:lumMod val="50000"/>
                  </a:schemeClr>
                </a:solidFill>
                <a:cs typeface="B Titr" panose="00000700000000000000" pitchFamily="2" charset="-78"/>
              </a:rPr>
              <a:t>Confounder</a:t>
            </a:r>
            <a:r>
              <a:rPr lang="fa-IR" dirty="0" smtClean="0">
                <a:solidFill>
                  <a:schemeClr val="accent2">
                    <a:lumMod val="50000"/>
                  </a:schemeClr>
                </a:solidFill>
                <a:cs typeface="B Titr" panose="00000700000000000000" pitchFamily="2" charset="-78"/>
              </a:rPr>
              <a:t>)</a:t>
            </a:r>
            <a:r>
              <a:rPr lang="en-US" dirty="0" smtClean="0">
                <a:solidFill>
                  <a:schemeClr val="accent2">
                    <a:lumMod val="50000"/>
                  </a:schemeClr>
                </a:solidFill>
                <a:cs typeface="B Titr" panose="00000700000000000000" pitchFamily="2" charset="-78"/>
              </a:rPr>
              <a:t> </a:t>
            </a:r>
          </a:p>
          <a:p>
            <a:pPr marL="0" indent="0" algn="justLow" rtl="1">
              <a:buNone/>
            </a:pPr>
            <a:r>
              <a:rPr lang="fa-IR" dirty="0" smtClean="0"/>
              <a:t>متغیری </a:t>
            </a:r>
            <a:r>
              <a:rPr lang="fa-IR" dirty="0"/>
              <a:t>که هم با </a:t>
            </a:r>
            <a:r>
              <a:rPr lang="fa-IR" dirty="0" smtClean="0"/>
              <a:t>مسئله </a:t>
            </a:r>
            <a:r>
              <a:rPr lang="fa-IR" dirty="0"/>
              <a:t>مورد مطالعه و هم با علت احتمالی آن وابستگی یا ارتباط دارد یک متغیر مخدوش کننده یا مغشوش کننده بالقوه است. یک متغیر مخدوش کننده ممکن است ارتباط ظاهری بین </a:t>
            </a:r>
            <a:r>
              <a:rPr lang="fa-IR" dirty="0" smtClean="0"/>
              <a:t>مسئله </a:t>
            </a:r>
            <a:r>
              <a:rPr lang="fa-IR" dirty="0"/>
              <a:t>و علت احتمالی آن را تقویت یا تضعیف نماید. بنابراین برای دستیابی به ارتباط واقعی بین علت و معلول، باید در مرحله تهیه طرح تحقیقاتی یا در مرحله تجزیه و تحلیل داده ها برای خنثی کردن اثرات متغیرهای مخدوش کننده تمهیداتی را پیش بینی نمود.</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2136" y="3068960"/>
            <a:ext cx="888099" cy="13321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773" y="3068960"/>
            <a:ext cx="1464106" cy="13321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058" y="5301208"/>
            <a:ext cx="1135566" cy="1368152"/>
          </a:xfrm>
          <a:prstGeom prst="rect">
            <a:avLst/>
          </a:prstGeom>
        </p:spPr>
      </p:pic>
      <p:cxnSp>
        <p:nvCxnSpPr>
          <p:cNvPr id="7" name="Straight Connector 6"/>
          <p:cNvCxnSpPr/>
          <p:nvPr/>
        </p:nvCxnSpPr>
        <p:spPr>
          <a:xfrm>
            <a:off x="3358108" y="1556792"/>
            <a:ext cx="820891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cxnSp>
        <p:nvCxnSpPr>
          <p:cNvPr id="10" name="Straight Arrow Connector 9"/>
          <p:cNvCxnSpPr>
            <a:stCxn id="5" idx="3"/>
            <a:endCxn id="4" idx="1"/>
          </p:cNvCxnSpPr>
          <p:nvPr/>
        </p:nvCxnSpPr>
        <p:spPr>
          <a:xfrm>
            <a:off x="1797879" y="3735034"/>
            <a:ext cx="1824257" cy="0"/>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199734" y="4509120"/>
            <a:ext cx="866451" cy="1404155"/>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117309" y="4446112"/>
            <a:ext cx="800639" cy="1521169"/>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78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cs typeface="B Titr" panose="00000700000000000000" pitchFamily="2" charset="-78"/>
              </a:rPr>
              <a:t>تعریف عملیاتی و واحد اندازه گیری</a:t>
            </a:r>
            <a:endParaRPr lang="en-US" sz="4000" dirty="0">
              <a:cs typeface="B Titr" panose="00000700000000000000" pitchFamily="2" charset="-78"/>
            </a:endParaRPr>
          </a:p>
        </p:txBody>
      </p:sp>
      <p:sp>
        <p:nvSpPr>
          <p:cNvPr id="3" name="Content Placeholder 2"/>
          <p:cNvSpPr>
            <a:spLocks noGrp="1"/>
          </p:cNvSpPr>
          <p:nvPr>
            <p:ph idx="1"/>
          </p:nvPr>
        </p:nvSpPr>
        <p:spPr/>
        <p:txBody>
          <a:bodyPr>
            <a:normAutofit fontScale="92500" lnSpcReduction="10000"/>
          </a:bodyPr>
          <a:lstStyle/>
          <a:p>
            <a:pPr marL="0" indent="0" algn="justLow" rtl="1">
              <a:buNone/>
            </a:pPr>
            <a:r>
              <a:rPr lang="fa-IR" u="sng" dirty="0" smtClean="0">
                <a:solidFill>
                  <a:schemeClr val="accent2">
                    <a:lumMod val="50000"/>
                  </a:schemeClr>
                </a:solidFill>
                <a:cs typeface="B Titr" panose="00000700000000000000" pitchFamily="2" charset="-78"/>
              </a:rPr>
              <a:t>تعریف </a:t>
            </a:r>
            <a:r>
              <a:rPr lang="fa-IR" u="sng" dirty="0">
                <a:solidFill>
                  <a:schemeClr val="accent2">
                    <a:lumMod val="50000"/>
                  </a:schemeClr>
                </a:solidFill>
                <a:cs typeface="B Titr" panose="00000700000000000000" pitchFamily="2" charset="-78"/>
              </a:rPr>
              <a:t>عملیاتی</a:t>
            </a:r>
            <a:r>
              <a:rPr lang="fa-IR" dirty="0">
                <a:solidFill>
                  <a:schemeClr val="accent2">
                    <a:lumMod val="50000"/>
                  </a:schemeClr>
                </a:solidFill>
                <a:cs typeface="B Titr" panose="00000700000000000000" pitchFamily="2" charset="-78"/>
              </a:rPr>
              <a:t> </a:t>
            </a:r>
            <a:r>
              <a:rPr lang="fa-IR" dirty="0"/>
              <a:t>یعنی متغیر مورد نظر چگونه سنجیده می </a:t>
            </a:r>
            <a:r>
              <a:rPr lang="fa-IR" dirty="0" smtClean="0"/>
              <a:t>شود.</a:t>
            </a:r>
            <a:r>
              <a:rPr lang="fa-IR" dirty="0"/>
              <a:t> ارایه تعریف عملیاتی برای همه متغیرها الزامی است و باید به دقت شرح داده شوند. در این قسمت حتی می توان به </a:t>
            </a:r>
            <a:r>
              <a:rPr lang="fa-IR" dirty="0" smtClean="0"/>
              <a:t>رفرنس ها </a:t>
            </a:r>
            <a:r>
              <a:rPr lang="fa-IR" dirty="0"/>
              <a:t>اشاره و یا به صورت ضمیمه توضیحاتی نوشت.</a:t>
            </a:r>
            <a:endParaRPr lang="en-US" dirty="0"/>
          </a:p>
          <a:p>
            <a:pPr marL="0" indent="0" algn="justLow" rtl="1">
              <a:buNone/>
            </a:pPr>
            <a:r>
              <a:rPr lang="fa-IR" dirty="0" smtClean="0"/>
              <a:t>مثلاً متغیر سن </a:t>
            </a:r>
            <a:r>
              <a:rPr lang="fa-IR" dirty="0"/>
              <a:t>در تحقیقی پرسشنامه ای، ممکن است </a:t>
            </a:r>
            <a:r>
              <a:rPr lang="fa-IR" dirty="0" smtClean="0"/>
              <a:t>در </a:t>
            </a:r>
            <a:r>
              <a:rPr lang="fa-IR" dirty="0"/>
              <a:t>زمان تکمیل پرسشنامه </a:t>
            </a:r>
            <a:r>
              <a:rPr lang="fa-IR" dirty="0" smtClean="0"/>
              <a:t>به صورت خوداظهاری سنجیده شود</a:t>
            </a:r>
            <a:r>
              <a:rPr lang="fa-IR" dirty="0"/>
              <a:t> </a:t>
            </a:r>
            <a:r>
              <a:rPr lang="fa-IR" dirty="0" smtClean="0"/>
              <a:t>یا ممکن است براساس شناسنامه افراد ثبت شده در پرونده باشد.</a:t>
            </a:r>
          </a:p>
          <a:p>
            <a:pPr marL="0" indent="0" algn="justLow" rtl="1">
              <a:buNone/>
            </a:pPr>
            <a:r>
              <a:rPr lang="fa-IR" dirty="0" smtClean="0"/>
              <a:t>تعریف عملیاتی برای واژه های غیر قابل اندازه گیری مانند نگرش یا کیفیت </a:t>
            </a:r>
            <a:r>
              <a:rPr lang="fa-IR" dirty="0"/>
              <a:t>زندگی </a:t>
            </a:r>
            <a:r>
              <a:rPr lang="fa-IR" dirty="0" smtClean="0"/>
              <a:t>پرسشنامه هایی هستند که برای سنجش آن ها طراحی شده اند.</a:t>
            </a:r>
          </a:p>
          <a:p>
            <a:pPr marL="0" indent="0" algn="r" rtl="1">
              <a:buNone/>
            </a:pPr>
            <a:r>
              <a:rPr lang="fa-IR" u="sng" dirty="0" smtClean="0">
                <a:solidFill>
                  <a:schemeClr val="accent2">
                    <a:lumMod val="50000"/>
                  </a:schemeClr>
                </a:solidFill>
                <a:cs typeface="B Titr" panose="00000700000000000000" pitchFamily="2" charset="-78"/>
              </a:rPr>
              <a:t>واحد اندازه گیری </a:t>
            </a:r>
            <a:r>
              <a:rPr lang="fa-IR" dirty="0" smtClean="0"/>
              <a:t>کوچکترین عددی که برای سنجش متغیر مورد نظر اندازه گیری می شود. برای متغیرهای کیفی واحد اندازه گیری دسته ها و طبقات هستند </a:t>
            </a:r>
            <a:r>
              <a:rPr lang="fa-IR" dirty="0"/>
              <a:t>مانند جنسیت </a:t>
            </a:r>
            <a:r>
              <a:rPr lang="fa-IR" dirty="0" smtClean="0"/>
              <a:t>زن </a:t>
            </a:r>
            <a:r>
              <a:rPr lang="fa-IR" dirty="0"/>
              <a:t>یا مرد بودن را می توان </a:t>
            </a:r>
            <a:r>
              <a:rPr lang="fa-IR" dirty="0" smtClean="0"/>
              <a:t>بکار برد یا برای پاسخ </a:t>
            </a:r>
            <a:r>
              <a:rPr lang="fa-IR" dirty="0"/>
              <a:t>به درمان ممکن است به شکل کامل، ناقص و یا عدم پاسخ </a:t>
            </a:r>
            <a:r>
              <a:rPr lang="fa-IR" dirty="0" smtClean="0"/>
              <a:t>به درمان ثبت </a:t>
            </a:r>
            <a:r>
              <a:rPr lang="fa-IR" dirty="0"/>
              <a:t>شود. </a:t>
            </a:r>
            <a:endParaRPr lang="fa-IR" dirty="0" smtClean="0"/>
          </a:p>
        </p:txBody>
      </p:sp>
      <p:cxnSp>
        <p:nvCxnSpPr>
          <p:cNvPr id="4" name="Straight Connector 3"/>
          <p:cNvCxnSpPr/>
          <p:nvPr/>
        </p:nvCxnSpPr>
        <p:spPr>
          <a:xfrm>
            <a:off x="3142084" y="1556792"/>
            <a:ext cx="820891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spTree>
    <p:extLst>
      <p:ext uri="{BB962C8B-B14F-4D97-AF65-F5344CB8AC3E}">
        <p14:creationId xmlns:p14="http://schemas.microsoft.com/office/powerpoint/2010/main" val="306712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260648"/>
            <a:ext cx="10157354" cy="996528"/>
          </a:xfrm>
        </p:spPr>
        <p:txBody>
          <a:bodyPr/>
          <a:lstStyle/>
          <a:p>
            <a:pPr algn="ctr" rtl="1"/>
            <a:r>
              <a:rPr lang="fa-IR" dirty="0" smtClean="0">
                <a:cs typeface="B Titr" panose="00000700000000000000" pitchFamily="2" charset="-78"/>
              </a:rPr>
              <a:t>انواع تحقیق</a:t>
            </a:r>
            <a:endParaRPr lang="en-US" dirty="0">
              <a:cs typeface="B Titr" panose="00000700000000000000" pitchFamily="2" charset="-78"/>
            </a:endParaRPr>
          </a:p>
        </p:txBody>
      </p:sp>
      <p:sp>
        <p:nvSpPr>
          <p:cNvPr id="3" name="Content Placeholder 2"/>
          <p:cNvSpPr>
            <a:spLocks noGrp="1"/>
          </p:cNvSpPr>
          <p:nvPr>
            <p:ph idx="1"/>
          </p:nvPr>
        </p:nvSpPr>
        <p:spPr>
          <a:xfrm>
            <a:off x="1117309" y="1982936"/>
            <a:ext cx="10157354" cy="4470400"/>
          </a:xfrm>
        </p:spPr>
        <p:txBody>
          <a:bodyPr>
            <a:normAutofit/>
          </a:bodyPr>
          <a:lstStyle/>
          <a:p>
            <a:pPr algn="r" rtl="1">
              <a:lnSpc>
                <a:spcPct val="85000"/>
              </a:lnSpc>
              <a:spcBef>
                <a:spcPct val="0"/>
              </a:spcBef>
              <a:buClr>
                <a:schemeClr val="accent2">
                  <a:lumMod val="50000"/>
                </a:schemeClr>
              </a:buClr>
            </a:pPr>
            <a:r>
              <a:rPr lang="fa-IR" sz="2800" dirty="0" smtClean="0">
                <a:solidFill>
                  <a:schemeClr val="accent2">
                    <a:lumMod val="50000"/>
                  </a:schemeClr>
                </a:solidFill>
                <a:latin typeface="+mj-lt"/>
                <a:ea typeface="+mj-ea"/>
                <a:cs typeface="B Titr" panose="00000700000000000000" pitchFamily="2" charset="-78"/>
              </a:rPr>
              <a:t>تحقیقات بنیادی (</a:t>
            </a:r>
            <a:r>
              <a:rPr lang="en-US" sz="2800" b="1" dirty="0" smtClean="0">
                <a:solidFill>
                  <a:schemeClr val="accent2">
                    <a:lumMod val="50000"/>
                  </a:schemeClr>
                </a:solidFill>
                <a:latin typeface="+mj-lt"/>
                <a:ea typeface="+mj-ea"/>
                <a:cs typeface="B Titr" panose="00000700000000000000" pitchFamily="2" charset="-78"/>
              </a:rPr>
              <a:t>Research Basic</a:t>
            </a:r>
            <a:r>
              <a:rPr lang="fa-IR" sz="2800" dirty="0" smtClean="0">
                <a:solidFill>
                  <a:schemeClr val="accent2">
                    <a:lumMod val="50000"/>
                  </a:schemeClr>
                </a:solidFill>
                <a:latin typeface="+mj-lt"/>
                <a:ea typeface="+mj-ea"/>
                <a:cs typeface="B Titr" panose="00000700000000000000" pitchFamily="2" charset="-78"/>
              </a:rPr>
              <a:t>):</a:t>
            </a:r>
          </a:p>
          <a:p>
            <a:pPr marL="0" indent="0" algn="justLow" rtl="1">
              <a:buNone/>
            </a:pPr>
            <a:r>
              <a:rPr lang="fa-IR" dirty="0" smtClean="0"/>
              <a:t>تحقیقی که نتایج آن اطلاعات، تئوری‌ها و تکنولوژی‌های جدید را تولید می‌نماید و در واقع مرزهای دانش را گسترش می‌دهد، تحقیق پایه یا بنیادی است.</a:t>
            </a:r>
          </a:p>
          <a:p>
            <a:pPr marL="0" indent="0" algn="r" rtl="1">
              <a:buNone/>
            </a:pPr>
            <a:endParaRPr lang="fa-IR" dirty="0" smtClean="0"/>
          </a:p>
          <a:p>
            <a:pPr marL="0" indent="0" algn="r" rtl="1">
              <a:buNone/>
            </a:pPr>
            <a:endParaRPr lang="fa-IR" dirty="0" smtClean="0"/>
          </a:p>
          <a:p>
            <a:pPr algn="r" rtl="1">
              <a:lnSpc>
                <a:spcPct val="85000"/>
              </a:lnSpc>
              <a:spcBef>
                <a:spcPct val="0"/>
              </a:spcBef>
              <a:buClr>
                <a:schemeClr val="accent2">
                  <a:lumMod val="50000"/>
                </a:schemeClr>
              </a:buClr>
            </a:pPr>
            <a:r>
              <a:rPr lang="fa-IR" sz="2800" dirty="0" smtClean="0">
                <a:solidFill>
                  <a:schemeClr val="accent2">
                    <a:lumMod val="50000"/>
                  </a:schemeClr>
                </a:solidFill>
                <a:latin typeface="+mj-lt"/>
                <a:ea typeface="+mj-ea"/>
                <a:cs typeface="B Titr" panose="00000700000000000000" pitchFamily="2" charset="-78"/>
              </a:rPr>
              <a:t>تحقیقات کاربردی (</a:t>
            </a:r>
            <a:r>
              <a:rPr lang="en-US" sz="2800" b="1" dirty="0" smtClean="0">
                <a:solidFill>
                  <a:schemeClr val="accent2">
                    <a:lumMod val="50000"/>
                  </a:schemeClr>
                </a:solidFill>
                <a:latin typeface="+mj-lt"/>
                <a:ea typeface="+mj-ea"/>
                <a:cs typeface="B Titr" panose="00000700000000000000" pitchFamily="2" charset="-78"/>
              </a:rPr>
              <a:t>Research Applied</a:t>
            </a:r>
            <a:r>
              <a:rPr lang="fa-IR" sz="2800" dirty="0" smtClean="0">
                <a:solidFill>
                  <a:schemeClr val="accent2">
                    <a:lumMod val="50000"/>
                  </a:schemeClr>
                </a:solidFill>
                <a:latin typeface="+mj-lt"/>
                <a:ea typeface="+mj-ea"/>
                <a:cs typeface="B Titr" panose="00000700000000000000" pitchFamily="2" charset="-78"/>
              </a:rPr>
              <a:t>):</a:t>
            </a:r>
          </a:p>
          <a:p>
            <a:pPr marL="0" indent="0" algn="justLow" rtl="1">
              <a:buNone/>
            </a:pPr>
            <a:r>
              <a:rPr lang="fa-IR" dirty="0" smtClean="0"/>
              <a:t>در مطالعه کاربردی اطلاعات به دست آمده از تحقیق را می‌توان برای شناخت بهتر مشکل یا حل آن به کار برد.</a:t>
            </a:r>
          </a:p>
        </p:txBody>
      </p:sp>
      <p:sp>
        <p:nvSpPr>
          <p:cNvPr id="4" name="TextBox 3"/>
          <p:cNvSpPr txBox="1"/>
          <p:nvPr/>
        </p:nvSpPr>
        <p:spPr>
          <a:xfrm>
            <a:off x="559851" y="3607258"/>
            <a:ext cx="5894601" cy="794064"/>
          </a:xfrm>
          <a:prstGeom prst="rect">
            <a:avLst/>
          </a:prstGeom>
          <a:noFill/>
        </p:spPr>
        <p:txBody>
          <a:bodyPr wrap="square" rtlCol="0">
            <a:spAutoFit/>
          </a:bodyPr>
          <a:lstStyle/>
          <a:p>
            <a:pPr algn="justLow" rtl="1">
              <a:lnSpc>
                <a:spcPct val="95000"/>
              </a:lnSpc>
            </a:pPr>
            <a:r>
              <a:rPr lang="fa-IR" sz="1600" dirty="0" smtClean="0">
                <a:solidFill>
                  <a:schemeClr val="accent2">
                    <a:lumMod val="75000"/>
                  </a:schemeClr>
                </a:solidFill>
              </a:rPr>
              <a:t>مثلاً </a:t>
            </a:r>
            <a:r>
              <a:rPr lang="fa-IR" sz="1600" dirty="0">
                <a:solidFill>
                  <a:schemeClr val="accent2">
                    <a:lumMod val="75000"/>
                  </a:schemeClr>
                </a:solidFill>
              </a:rPr>
              <a:t>مطالعاتی که در آزمایشگاه‌ها بر روی حیوانات، بافت‌ها، سلول‌ها و مواد بیولوژیک صورت می‌گیرند معمولاً از نوع تحقیقات بنیادی هستند. </a:t>
            </a:r>
          </a:p>
        </p:txBody>
      </p:sp>
      <p:sp>
        <p:nvSpPr>
          <p:cNvPr id="5" name="TextBox 4"/>
          <p:cNvSpPr txBox="1"/>
          <p:nvPr/>
        </p:nvSpPr>
        <p:spPr>
          <a:xfrm>
            <a:off x="559851" y="5745567"/>
            <a:ext cx="6336704" cy="560153"/>
          </a:xfrm>
          <a:prstGeom prst="rect">
            <a:avLst/>
          </a:prstGeom>
          <a:noFill/>
        </p:spPr>
        <p:txBody>
          <a:bodyPr wrap="square" rtlCol="0">
            <a:spAutoFit/>
          </a:bodyPr>
          <a:lstStyle/>
          <a:p>
            <a:pPr algn="justLow" rtl="1">
              <a:lnSpc>
                <a:spcPct val="95000"/>
              </a:lnSpc>
            </a:pPr>
            <a:r>
              <a:rPr lang="fa-IR" sz="1600" dirty="0">
                <a:solidFill>
                  <a:schemeClr val="accent2">
                    <a:lumMod val="75000"/>
                  </a:schemeClr>
                </a:solidFill>
              </a:rPr>
              <a:t>مثلاً تحقیقاتی که در علوم بهداشتی و پزشکی صورت می‌گیرد و می‌توان با ارائه نتایج آن به بهبود وضعیت کمک نمود</a:t>
            </a:r>
            <a:r>
              <a:rPr lang="fa-IR" sz="1600" dirty="0" smtClean="0">
                <a:solidFill>
                  <a:schemeClr val="accent2">
                    <a:lumMod val="75000"/>
                  </a:schemeClr>
                </a:solidFill>
              </a:rPr>
              <a:t>.</a:t>
            </a:r>
            <a:endParaRPr lang="en-US" sz="1600" dirty="0">
              <a:solidFill>
                <a:schemeClr val="accent2">
                  <a:lumMod val="7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cxnSp>
        <p:nvCxnSpPr>
          <p:cNvPr id="8" name="Straight Connector 7"/>
          <p:cNvCxnSpPr/>
          <p:nvPr/>
        </p:nvCxnSpPr>
        <p:spPr>
          <a:xfrm>
            <a:off x="2277988" y="1473200"/>
            <a:ext cx="8280920"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78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74137594"/>
              </p:ext>
            </p:extLst>
          </p:nvPr>
        </p:nvGraphicFramePr>
        <p:xfrm>
          <a:off x="1055480" y="765409"/>
          <a:ext cx="9431419" cy="5327887"/>
        </p:xfrm>
        <a:graphic>
          <a:graphicData uri="http://schemas.openxmlformats.org/drawingml/2006/table">
            <a:tbl>
              <a:tblPr rtl="1" firstRow="1" firstCol="1" lastRow="1" lastCol="1" bandRow="1" bandCol="1">
                <a:tableStyleId>{BDBED569-4797-4DF1-A0F4-6AAB3CD982D8}</a:tableStyleId>
              </a:tblPr>
              <a:tblGrid>
                <a:gridCol w="298655"/>
                <a:gridCol w="1742037"/>
                <a:gridCol w="378175"/>
                <a:gridCol w="433174"/>
                <a:gridCol w="399328"/>
                <a:gridCol w="433174"/>
                <a:gridCol w="427268"/>
                <a:gridCol w="405234"/>
                <a:gridCol w="433174"/>
                <a:gridCol w="487462"/>
                <a:gridCol w="449302"/>
                <a:gridCol w="1699012"/>
                <a:gridCol w="1845424"/>
              </a:tblGrid>
              <a:tr h="408582">
                <a:tc rowSpan="3">
                  <a:txBody>
                    <a:bodyPr/>
                    <a:lstStyle/>
                    <a:p>
                      <a:pPr marL="71755" marR="71755" algn="ctr" rtl="1">
                        <a:spcAft>
                          <a:spcPts val="0"/>
                        </a:spcAft>
                      </a:pPr>
                      <a:r>
                        <a:rPr lang="fa-IR" sz="1600" b="0" dirty="0">
                          <a:effectLst/>
                        </a:rPr>
                        <a:t>رديف</a:t>
                      </a:r>
                      <a:endParaRPr lang="en-US" sz="1600" b="0" dirty="0">
                        <a:effectLst/>
                        <a:latin typeface="Times New Roman" panose="02020603050405020304" pitchFamily="18" charset="0"/>
                        <a:ea typeface="Times New Roman" panose="02020603050405020304" pitchFamily="18" charset="0"/>
                      </a:endParaRPr>
                    </a:p>
                  </a:txBody>
                  <a:tcPr marL="34627" marR="34627" marT="0" marB="0" vert="vert270" anchor="ctr"/>
                </a:tc>
                <a:tc rowSpan="3">
                  <a:txBody>
                    <a:bodyPr/>
                    <a:lstStyle/>
                    <a:p>
                      <a:pPr algn="r" rtl="1">
                        <a:spcAft>
                          <a:spcPts val="0"/>
                        </a:spcAft>
                      </a:pPr>
                      <a:r>
                        <a:rPr lang="fa-IR" sz="1600" b="0">
                          <a:effectLst/>
                        </a:rPr>
                        <a:t> </a:t>
                      </a:r>
                      <a:endParaRPr lang="en-US" sz="1600" b="0">
                        <a:effectLst/>
                      </a:endParaRPr>
                    </a:p>
                    <a:p>
                      <a:pPr algn="ctr" rtl="1">
                        <a:spcAft>
                          <a:spcPts val="0"/>
                        </a:spcAft>
                      </a:pPr>
                      <a:r>
                        <a:rPr lang="fa-IR" sz="1600" b="0">
                          <a:effectLst/>
                        </a:rPr>
                        <a:t>عنوان متغير</a:t>
                      </a:r>
                      <a:endParaRPr lang="en-US" sz="1600" b="0">
                        <a:effectLst/>
                      </a:endParaRPr>
                    </a:p>
                    <a:p>
                      <a:pPr algn="r" rtl="1">
                        <a:spcAft>
                          <a:spcPts val="0"/>
                        </a:spcAft>
                      </a:pPr>
                      <a:r>
                        <a:rPr lang="fa-IR" sz="1600" b="0">
                          <a:effectLst/>
                        </a:rPr>
                        <a:t> </a:t>
                      </a:r>
                      <a:endParaRPr lang="en-US" sz="1600" b="0">
                        <a:effectLst/>
                      </a:endParaRPr>
                    </a:p>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gridSpan="5">
                  <a:txBody>
                    <a:bodyPr/>
                    <a:lstStyle/>
                    <a:p>
                      <a:pPr algn="ctr" rtl="1">
                        <a:spcAft>
                          <a:spcPts val="0"/>
                        </a:spcAft>
                      </a:pPr>
                      <a:r>
                        <a:rPr lang="fa-IR" sz="1600" b="0" kern="1200">
                          <a:solidFill>
                            <a:schemeClr val="tx1"/>
                          </a:solidFill>
                          <a:effectLst/>
                          <a:latin typeface="+mn-lt"/>
                          <a:ea typeface="+mn-ea"/>
                          <a:cs typeface="+mn-cs"/>
                        </a:rPr>
                        <a:t>نقش</a:t>
                      </a:r>
                      <a:endParaRPr lang="en-US" sz="1600" b="0" kern="1200">
                        <a:solidFill>
                          <a:schemeClr val="tx1"/>
                        </a:solidFill>
                        <a:effectLst/>
                        <a:latin typeface="+mn-lt"/>
                        <a:ea typeface="+mn-ea"/>
                        <a:cs typeface="+mn-cs"/>
                      </a:endParaRPr>
                    </a:p>
                  </a:txBody>
                  <a:tcPr marL="34627" marR="3462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1">
                        <a:spcAft>
                          <a:spcPts val="0"/>
                        </a:spcAft>
                      </a:pPr>
                      <a:r>
                        <a:rPr lang="fa-IR" sz="1600" b="0" kern="1200" dirty="0">
                          <a:solidFill>
                            <a:schemeClr val="tx1"/>
                          </a:solidFill>
                          <a:effectLst/>
                          <a:latin typeface="+mn-lt"/>
                          <a:ea typeface="+mn-ea"/>
                          <a:cs typeface="+mn-cs"/>
                        </a:rPr>
                        <a:t>نوع و مقياس</a:t>
                      </a:r>
                      <a:endParaRPr lang="en-US" sz="1600" b="0" kern="1200" dirty="0">
                        <a:solidFill>
                          <a:schemeClr val="tx1"/>
                        </a:solidFill>
                        <a:effectLst/>
                        <a:latin typeface="+mn-lt"/>
                        <a:ea typeface="+mn-ea"/>
                        <a:cs typeface="+mn-cs"/>
                      </a:endParaRPr>
                    </a:p>
                  </a:txBody>
                  <a:tcPr marL="34627" marR="34627" marT="0" marB="0"/>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algn="r" rtl="1">
                        <a:spcAft>
                          <a:spcPts val="0"/>
                        </a:spcAft>
                      </a:pPr>
                      <a:r>
                        <a:rPr lang="fa-IR" sz="1600" b="0" dirty="0">
                          <a:effectLst/>
                        </a:rPr>
                        <a:t> </a:t>
                      </a:r>
                      <a:endParaRPr lang="en-US" sz="1600" b="0" dirty="0">
                        <a:effectLst/>
                      </a:endParaRPr>
                    </a:p>
                    <a:p>
                      <a:pPr algn="ctr" rtl="1">
                        <a:spcAft>
                          <a:spcPts val="0"/>
                        </a:spcAft>
                      </a:pPr>
                      <a:r>
                        <a:rPr lang="fa-IR" sz="1600" b="0" dirty="0">
                          <a:effectLst/>
                        </a:rPr>
                        <a:t>تعريف عملياتي</a:t>
                      </a:r>
                      <a:endParaRPr lang="en-US" sz="1600" b="0" dirty="0">
                        <a:effectLst/>
                        <a:latin typeface="Times New Roman" panose="02020603050405020304" pitchFamily="18" charset="0"/>
                        <a:ea typeface="Times New Roman" panose="02020603050405020304" pitchFamily="18" charset="0"/>
                      </a:endParaRPr>
                    </a:p>
                  </a:txBody>
                  <a:tcPr marL="34627" marR="34627" marT="0" marB="0" anchor="ctr"/>
                </a:tc>
                <a:tc rowSpan="3">
                  <a:txBody>
                    <a:bodyPr/>
                    <a:lstStyle/>
                    <a:p>
                      <a:pPr algn="ctr" rtl="1">
                        <a:spcAft>
                          <a:spcPts val="0"/>
                        </a:spcAft>
                      </a:pPr>
                      <a:r>
                        <a:rPr lang="fa-IR" sz="1600" b="0">
                          <a:effectLst/>
                        </a:rPr>
                        <a:t> </a:t>
                      </a:r>
                      <a:endParaRPr lang="en-US" sz="1600" b="0">
                        <a:effectLst/>
                      </a:endParaRPr>
                    </a:p>
                    <a:p>
                      <a:pPr algn="ctr" rtl="1">
                        <a:spcAft>
                          <a:spcPts val="0"/>
                        </a:spcAft>
                      </a:pPr>
                      <a:r>
                        <a:rPr lang="fa-IR" sz="1600" b="0">
                          <a:effectLst/>
                        </a:rPr>
                        <a:t>واحد/حالت</a:t>
                      </a:r>
                      <a:endParaRPr lang="en-US" sz="1600" b="0">
                        <a:effectLst/>
                      </a:endParaRPr>
                    </a:p>
                    <a:p>
                      <a:pPr algn="ctr" rtl="1">
                        <a:spcAft>
                          <a:spcPts val="0"/>
                        </a:spcAft>
                      </a:pPr>
                      <a:r>
                        <a:rPr lang="fa-IR" sz="1600" b="0">
                          <a:effectLst/>
                        </a:rPr>
                        <a:t>اندازه گيري</a:t>
                      </a:r>
                      <a:endParaRPr lang="en-US" sz="1600" b="0">
                        <a:effectLst/>
                        <a:latin typeface="Times New Roman" panose="02020603050405020304" pitchFamily="18" charset="0"/>
                        <a:ea typeface="Times New Roman" panose="02020603050405020304" pitchFamily="18" charset="0"/>
                      </a:endParaRPr>
                    </a:p>
                  </a:txBody>
                  <a:tcPr marL="34627" marR="34627" marT="0" marB="0" anchor="ctr"/>
                </a:tc>
              </a:tr>
              <a:tr h="237658">
                <a:tc vMerge="1">
                  <a:txBody>
                    <a:bodyPr/>
                    <a:lstStyle/>
                    <a:p>
                      <a:endParaRPr lang="en-US"/>
                    </a:p>
                  </a:txBody>
                  <a:tcPr/>
                </a:tc>
                <a:tc vMerge="1">
                  <a:txBody>
                    <a:bodyPr/>
                    <a:lstStyle/>
                    <a:p>
                      <a:endParaRPr lang="en-US"/>
                    </a:p>
                  </a:txBody>
                  <a:tcPr/>
                </a:tc>
                <a:tc rowSpan="2">
                  <a:txBody>
                    <a:bodyPr/>
                    <a:lstStyle/>
                    <a:p>
                      <a:pPr marL="71755" marR="71755" algn="r" rtl="1">
                        <a:spcAft>
                          <a:spcPts val="0"/>
                        </a:spcAft>
                      </a:pPr>
                      <a:r>
                        <a:rPr lang="fa-IR" sz="1600" b="0">
                          <a:effectLst/>
                        </a:rPr>
                        <a:t>مستقل</a:t>
                      </a:r>
                      <a:endParaRPr lang="en-US" sz="1600" b="0">
                        <a:effectLst/>
                        <a:latin typeface="Times New Roman" panose="02020603050405020304" pitchFamily="18" charset="0"/>
                        <a:ea typeface="Times New Roman" panose="02020603050405020304" pitchFamily="18" charset="0"/>
                      </a:endParaRPr>
                    </a:p>
                  </a:txBody>
                  <a:tcPr marL="34627" marR="34627" marT="0" marB="0" vert="vert270"/>
                </a:tc>
                <a:tc rowSpan="2">
                  <a:txBody>
                    <a:bodyPr/>
                    <a:lstStyle/>
                    <a:p>
                      <a:pPr marL="71755" marR="71755" algn="r" rtl="1">
                        <a:spcAft>
                          <a:spcPts val="0"/>
                        </a:spcAft>
                      </a:pPr>
                      <a:r>
                        <a:rPr lang="fa-IR" sz="1600" b="0">
                          <a:effectLst/>
                        </a:rPr>
                        <a:t>وابسته</a:t>
                      </a:r>
                      <a:endParaRPr lang="en-US" sz="1600" b="0">
                        <a:effectLst/>
                        <a:latin typeface="Times New Roman" panose="02020603050405020304" pitchFamily="18" charset="0"/>
                        <a:ea typeface="Times New Roman" panose="02020603050405020304" pitchFamily="18" charset="0"/>
                      </a:endParaRPr>
                    </a:p>
                  </a:txBody>
                  <a:tcPr marL="34627" marR="34627" marT="0" marB="0" vert="vert270"/>
                </a:tc>
                <a:tc rowSpan="2">
                  <a:txBody>
                    <a:bodyPr/>
                    <a:lstStyle/>
                    <a:p>
                      <a:pPr marL="71755" marR="71755" algn="r" rtl="1">
                        <a:spcAft>
                          <a:spcPts val="0"/>
                        </a:spcAft>
                      </a:pPr>
                      <a:r>
                        <a:rPr lang="fa-IR" sz="1600" b="0">
                          <a:effectLst/>
                        </a:rPr>
                        <a:t>اصلي</a:t>
                      </a:r>
                      <a:endParaRPr lang="en-US" sz="1600" b="0">
                        <a:effectLst/>
                        <a:latin typeface="Times New Roman" panose="02020603050405020304" pitchFamily="18" charset="0"/>
                        <a:ea typeface="Times New Roman" panose="02020603050405020304" pitchFamily="18" charset="0"/>
                      </a:endParaRPr>
                    </a:p>
                  </a:txBody>
                  <a:tcPr marL="34627" marR="34627" marT="0" marB="0" vert="vert270"/>
                </a:tc>
                <a:tc rowSpan="2">
                  <a:txBody>
                    <a:bodyPr/>
                    <a:lstStyle/>
                    <a:p>
                      <a:pPr marL="71755" marR="71755" algn="r" rtl="1">
                        <a:spcAft>
                          <a:spcPts val="0"/>
                        </a:spcAft>
                      </a:pPr>
                      <a:r>
                        <a:rPr lang="fa-IR" sz="1600" b="0" dirty="0">
                          <a:effectLst/>
                        </a:rPr>
                        <a:t>زمينه اي</a:t>
                      </a:r>
                      <a:endParaRPr lang="en-US" sz="1600" b="0" dirty="0">
                        <a:effectLst/>
                        <a:latin typeface="Times New Roman" panose="02020603050405020304" pitchFamily="18" charset="0"/>
                        <a:ea typeface="Times New Roman" panose="02020603050405020304" pitchFamily="18" charset="0"/>
                      </a:endParaRPr>
                    </a:p>
                  </a:txBody>
                  <a:tcPr marL="34627" marR="34627" marT="0" marB="0" vert="vert270"/>
                </a:tc>
                <a:tc rowSpan="2">
                  <a:txBody>
                    <a:bodyPr/>
                    <a:lstStyle/>
                    <a:p>
                      <a:pPr marL="71755" marR="71755" algn="r" rtl="1">
                        <a:spcAft>
                          <a:spcPts val="0"/>
                        </a:spcAft>
                      </a:pPr>
                      <a:r>
                        <a:rPr lang="fa-IR" sz="1600" b="0">
                          <a:effectLst/>
                        </a:rPr>
                        <a:t>مداخله گر</a:t>
                      </a:r>
                      <a:endParaRPr lang="en-US" sz="1600" b="0">
                        <a:effectLst/>
                        <a:latin typeface="Times New Roman" panose="02020603050405020304" pitchFamily="18" charset="0"/>
                        <a:ea typeface="Times New Roman" panose="02020603050405020304" pitchFamily="18" charset="0"/>
                      </a:endParaRPr>
                    </a:p>
                  </a:txBody>
                  <a:tcPr marL="34627" marR="34627" marT="0" marB="0" vert="vert270"/>
                </a:tc>
                <a:tc gridSpan="2">
                  <a:txBody>
                    <a:bodyPr/>
                    <a:lstStyle/>
                    <a:p>
                      <a:pPr algn="ctr" rtl="1">
                        <a:spcAft>
                          <a:spcPts val="0"/>
                        </a:spcAft>
                      </a:pPr>
                      <a:r>
                        <a:rPr lang="fa-IR" sz="1600" b="0">
                          <a:effectLst/>
                        </a:rPr>
                        <a:t>كمي</a:t>
                      </a:r>
                      <a:endParaRPr lang="en-US" sz="1600" b="0">
                        <a:effectLst/>
                        <a:latin typeface="Times New Roman" panose="02020603050405020304" pitchFamily="18" charset="0"/>
                        <a:ea typeface="Times New Roman" panose="02020603050405020304" pitchFamily="18" charset="0"/>
                      </a:endParaRPr>
                    </a:p>
                  </a:txBody>
                  <a:tcPr marL="34627" marR="34627" marT="0" marB="0"/>
                </a:tc>
                <a:tc hMerge="1">
                  <a:txBody>
                    <a:bodyPr/>
                    <a:lstStyle/>
                    <a:p>
                      <a:endParaRPr lang="en-US"/>
                    </a:p>
                  </a:txBody>
                  <a:tcPr/>
                </a:tc>
                <a:tc gridSpan="2">
                  <a:txBody>
                    <a:bodyPr/>
                    <a:lstStyle/>
                    <a:p>
                      <a:pPr algn="ctr" rtl="1">
                        <a:spcAft>
                          <a:spcPts val="0"/>
                        </a:spcAft>
                      </a:pPr>
                      <a:r>
                        <a:rPr lang="fa-IR" sz="1600" b="0">
                          <a:effectLst/>
                        </a:rPr>
                        <a:t>كيفي</a:t>
                      </a:r>
                      <a:endParaRPr lang="en-US" sz="1600" b="0">
                        <a:effectLst/>
                        <a:latin typeface="Times New Roman" panose="02020603050405020304" pitchFamily="18" charset="0"/>
                        <a:ea typeface="Times New Roman" panose="02020603050405020304" pitchFamily="18" charset="0"/>
                      </a:endParaRPr>
                    </a:p>
                  </a:txBody>
                  <a:tcPr marL="34627" marR="34627" marT="0" marB="0"/>
                </a:tc>
                <a:tc hMerge="1">
                  <a:txBody>
                    <a:bodyPr/>
                    <a:lstStyle/>
                    <a:p>
                      <a:endParaRPr lang="en-US"/>
                    </a:p>
                  </a:txBody>
                  <a:tcPr/>
                </a:tc>
                <a:tc vMerge="1">
                  <a:txBody>
                    <a:bodyPr/>
                    <a:lstStyle/>
                    <a:p>
                      <a:endParaRPr lang="en-US"/>
                    </a:p>
                  </a:txBody>
                  <a:tcPr/>
                </a:tc>
                <a:tc vMerge="1">
                  <a:txBody>
                    <a:bodyPr/>
                    <a:lstStyle/>
                    <a:p>
                      <a:endParaRPr lang="en-US"/>
                    </a:p>
                  </a:txBody>
                  <a:tcPr/>
                </a:tc>
              </a:tr>
              <a:tr h="9317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r" rtl="1">
                        <a:spcAft>
                          <a:spcPts val="0"/>
                        </a:spcAft>
                      </a:pPr>
                      <a:r>
                        <a:rPr lang="fa-IR" sz="1600" b="0" dirty="0">
                          <a:effectLst/>
                        </a:rPr>
                        <a:t>پيوسته</a:t>
                      </a:r>
                      <a:endParaRPr lang="en-US" sz="1600" b="0" dirty="0">
                        <a:effectLst/>
                        <a:latin typeface="Times New Roman" panose="02020603050405020304" pitchFamily="18" charset="0"/>
                        <a:ea typeface="Times New Roman" panose="02020603050405020304" pitchFamily="18" charset="0"/>
                      </a:endParaRPr>
                    </a:p>
                  </a:txBody>
                  <a:tcPr marL="34627" marR="34627" marT="0" marB="0" vert="vert270"/>
                </a:tc>
                <a:tc>
                  <a:txBody>
                    <a:bodyPr/>
                    <a:lstStyle/>
                    <a:p>
                      <a:pPr marL="71755" marR="71755" algn="r" rtl="1">
                        <a:spcAft>
                          <a:spcPts val="0"/>
                        </a:spcAft>
                      </a:pPr>
                      <a:r>
                        <a:rPr lang="fa-IR" sz="1600" b="0">
                          <a:effectLst/>
                        </a:rPr>
                        <a:t>گسسته</a:t>
                      </a:r>
                      <a:endParaRPr lang="en-US" sz="1600" b="0">
                        <a:effectLst/>
                        <a:latin typeface="Times New Roman" panose="02020603050405020304" pitchFamily="18" charset="0"/>
                        <a:ea typeface="Times New Roman" panose="02020603050405020304" pitchFamily="18" charset="0"/>
                      </a:endParaRPr>
                    </a:p>
                  </a:txBody>
                  <a:tcPr marL="34627" marR="34627" marT="0" marB="0" vert="vert270"/>
                </a:tc>
                <a:tc>
                  <a:txBody>
                    <a:bodyPr/>
                    <a:lstStyle/>
                    <a:p>
                      <a:pPr marL="71755" marR="71755" algn="r" rtl="1">
                        <a:spcAft>
                          <a:spcPts val="0"/>
                        </a:spcAft>
                      </a:pPr>
                      <a:r>
                        <a:rPr lang="fa-IR" sz="1600" b="0">
                          <a:effectLst/>
                        </a:rPr>
                        <a:t>اسمي</a:t>
                      </a:r>
                      <a:endParaRPr lang="en-US" sz="1600" b="0">
                        <a:effectLst/>
                        <a:latin typeface="Times New Roman" panose="02020603050405020304" pitchFamily="18" charset="0"/>
                        <a:ea typeface="Times New Roman" panose="02020603050405020304" pitchFamily="18" charset="0"/>
                      </a:endParaRPr>
                    </a:p>
                  </a:txBody>
                  <a:tcPr marL="34627" marR="34627" marT="0" marB="0" vert="vert270"/>
                </a:tc>
                <a:tc>
                  <a:txBody>
                    <a:bodyPr/>
                    <a:lstStyle/>
                    <a:p>
                      <a:pPr marL="71755" marR="71755" algn="r" rtl="1">
                        <a:spcAft>
                          <a:spcPts val="0"/>
                        </a:spcAft>
                      </a:pPr>
                      <a:r>
                        <a:rPr lang="fa-IR" sz="1600" b="0">
                          <a:effectLst/>
                        </a:rPr>
                        <a:t>رتبه اي</a:t>
                      </a:r>
                      <a:endParaRPr lang="en-US" sz="1600" b="0">
                        <a:effectLst/>
                        <a:latin typeface="Times New Roman" panose="02020603050405020304" pitchFamily="18" charset="0"/>
                        <a:ea typeface="Times New Roman" panose="02020603050405020304" pitchFamily="18" charset="0"/>
                      </a:endParaRPr>
                    </a:p>
                  </a:txBody>
                  <a:tcPr marL="34627" marR="34627" marT="0" marB="0" vert="vert270"/>
                </a:tc>
                <a:tc vMerge="1">
                  <a:txBody>
                    <a:bodyPr/>
                    <a:lstStyle/>
                    <a:p>
                      <a:endParaRPr lang="en-US"/>
                    </a:p>
                  </a:txBody>
                  <a:tcPr/>
                </a:tc>
                <a:tc vMerge="1">
                  <a:txBody>
                    <a:bodyPr/>
                    <a:lstStyle/>
                    <a:p>
                      <a:endParaRPr lang="en-US"/>
                    </a:p>
                  </a:txBody>
                  <a:tcPr/>
                </a:tc>
              </a:tr>
              <a:tr h="576064">
                <a:tc>
                  <a:txBody>
                    <a:bodyPr/>
                    <a:lstStyle/>
                    <a:p>
                      <a:pPr algn="r" rtl="1">
                        <a:spcAft>
                          <a:spcPts val="0"/>
                        </a:spcAft>
                      </a:pPr>
                      <a:r>
                        <a:rPr lang="fa-IR" sz="1600" b="0">
                          <a:effectLst/>
                        </a:rPr>
                        <a:t>1</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سن والدین</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ctr" rtl="1">
                        <a:spcAft>
                          <a:spcPts val="0"/>
                        </a:spcAft>
                      </a:pPr>
                      <a:r>
                        <a:rPr lang="fa-IR" sz="1600" b="0" dirty="0">
                          <a:effectLst/>
                        </a:rPr>
                        <a:t>پرسش از </a:t>
                      </a:r>
                      <a:r>
                        <a:rPr lang="fa-IR" sz="1600" b="0" dirty="0" smtClean="0">
                          <a:effectLst/>
                        </a:rPr>
                        <a:t>فرد، </a:t>
                      </a:r>
                      <a:r>
                        <a:rPr lang="fa-IR" sz="1600" b="0" dirty="0">
                          <a:effectLst/>
                        </a:rPr>
                        <a:t>ثبت در چک لیست</a:t>
                      </a:r>
                      <a:endParaRPr lang="en-US" sz="1600" b="0" dirty="0">
                        <a:effectLst/>
                        <a:latin typeface="Times New Roman" panose="02020603050405020304" pitchFamily="18" charset="0"/>
                        <a:ea typeface="Times New Roman" panose="02020603050405020304" pitchFamily="18" charset="0"/>
                      </a:endParaRPr>
                    </a:p>
                  </a:txBody>
                  <a:tcPr marL="34627" marR="34627" marT="0" marB="0" anchor="ctr"/>
                </a:tc>
                <a:tc>
                  <a:txBody>
                    <a:bodyPr/>
                    <a:lstStyle/>
                    <a:p>
                      <a:pPr algn="ctr" rtl="1">
                        <a:spcAft>
                          <a:spcPts val="0"/>
                        </a:spcAft>
                      </a:pPr>
                      <a:r>
                        <a:rPr lang="fa-IR" sz="1600" b="0">
                          <a:effectLst/>
                        </a:rPr>
                        <a:t>سال</a:t>
                      </a:r>
                      <a:endParaRPr lang="en-US" sz="1600" b="0">
                        <a:effectLst/>
                        <a:latin typeface="Times New Roman" panose="02020603050405020304" pitchFamily="18" charset="0"/>
                        <a:ea typeface="Times New Roman" panose="02020603050405020304" pitchFamily="18" charset="0"/>
                      </a:endParaRPr>
                    </a:p>
                  </a:txBody>
                  <a:tcPr marL="34627" marR="34627" marT="0" marB="0" anchor="ctr"/>
                </a:tc>
              </a:tr>
              <a:tr h="576064">
                <a:tc>
                  <a:txBody>
                    <a:bodyPr/>
                    <a:lstStyle/>
                    <a:p>
                      <a:pPr algn="r" rtl="1">
                        <a:spcAft>
                          <a:spcPts val="0"/>
                        </a:spcAft>
                      </a:pPr>
                      <a:r>
                        <a:rPr lang="fa-IR" sz="1600" b="0">
                          <a:effectLst/>
                        </a:rPr>
                        <a:t>2</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تحصیلات والدین</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ctr" rtl="1">
                        <a:spcAft>
                          <a:spcPts val="0"/>
                        </a:spcAft>
                      </a:pPr>
                      <a:r>
                        <a:rPr lang="fa-IR" sz="1600" b="0" dirty="0">
                          <a:effectLst/>
                        </a:rPr>
                        <a:t>پرسش از </a:t>
                      </a:r>
                      <a:r>
                        <a:rPr lang="fa-IR" sz="1600" b="0" dirty="0" smtClean="0">
                          <a:effectLst/>
                        </a:rPr>
                        <a:t>فرد، </a:t>
                      </a:r>
                      <a:r>
                        <a:rPr lang="fa-IR" sz="1600" b="0" dirty="0">
                          <a:effectLst/>
                        </a:rPr>
                        <a:t>ثبت در چک لیست</a:t>
                      </a:r>
                      <a:endParaRPr lang="en-US" sz="1600" b="0" dirty="0">
                        <a:effectLst/>
                        <a:latin typeface="Times New Roman" panose="02020603050405020304" pitchFamily="18" charset="0"/>
                        <a:ea typeface="Times New Roman" panose="02020603050405020304" pitchFamily="18" charset="0"/>
                      </a:endParaRPr>
                    </a:p>
                  </a:txBody>
                  <a:tcPr marL="34627" marR="34627" marT="0" marB="0" anchor="ctr"/>
                </a:tc>
                <a:tc>
                  <a:txBody>
                    <a:bodyPr/>
                    <a:lstStyle/>
                    <a:p>
                      <a:pPr algn="ctr" rtl="1">
                        <a:spcAft>
                          <a:spcPts val="0"/>
                        </a:spcAft>
                      </a:pPr>
                      <a:r>
                        <a:rPr lang="fa-IR" sz="1600" b="0">
                          <a:effectLst/>
                        </a:rPr>
                        <a:t>سال</a:t>
                      </a:r>
                      <a:endParaRPr lang="en-US" sz="1600" b="0">
                        <a:effectLst/>
                        <a:latin typeface="Times New Roman" panose="02020603050405020304" pitchFamily="18" charset="0"/>
                        <a:ea typeface="Times New Roman" panose="02020603050405020304" pitchFamily="18" charset="0"/>
                      </a:endParaRPr>
                    </a:p>
                  </a:txBody>
                  <a:tcPr marL="34627" marR="34627" marT="0" marB="0" anchor="ctr"/>
                </a:tc>
              </a:tr>
              <a:tr h="576064">
                <a:tc>
                  <a:txBody>
                    <a:bodyPr/>
                    <a:lstStyle/>
                    <a:p>
                      <a:pPr algn="r" rtl="1">
                        <a:spcAft>
                          <a:spcPts val="0"/>
                        </a:spcAft>
                      </a:pPr>
                      <a:r>
                        <a:rPr lang="fa-IR" sz="1600" b="0">
                          <a:effectLst/>
                        </a:rPr>
                        <a:t>3</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شغل والدین</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ctr" rtl="1">
                        <a:spcAft>
                          <a:spcPts val="0"/>
                        </a:spcAft>
                      </a:pPr>
                      <a:r>
                        <a:rPr lang="fa-IR" sz="1600" b="0" dirty="0">
                          <a:effectLst/>
                        </a:rPr>
                        <a:t>پرسش از </a:t>
                      </a:r>
                      <a:r>
                        <a:rPr lang="fa-IR" sz="1600" b="0" dirty="0" smtClean="0">
                          <a:effectLst/>
                        </a:rPr>
                        <a:t>فرد، </a:t>
                      </a:r>
                      <a:r>
                        <a:rPr lang="fa-IR" sz="1600" b="0" dirty="0">
                          <a:effectLst/>
                        </a:rPr>
                        <a:t>ثبت در چک لیست</a:t>
                      </a:r>
                      <a:endParaRPr lang="en-US" sz="1600" b="0" dirty="0">
                        <a:effectLst/>
                        <a:latin typeface="Times New Roman" panose="02020603050405020304" pitchFamily="18" charset="0"/>
                        <a:ea typeface="Times New Roman" panose="02020603050405020304" pitchFamily="18" charset="0"/>
                      </a:endParaRPr>
                    </a:p>
                  </a:txBody>
                  <a:tcPr marL="34627" marR="34627" marT="0" marB="0" anchor="ctr"/>
                </a:tc>
                <a:tc>
                  <a:txBody>
                    <a:bodyPr/>
                    <a:lstStyle/>
                    <a:p>
                      <a:pPr algn="ctr" rtl="1">
                        <a:spcAft>
                          <a:spcPts val="0"/>
                        </a:spcAft>
                      </a:pPr>
                      <a:r>
                        <a:rPr lang="fa-IR" sz="1600" b="0">
                          <a:effectLst/>
                        </a:rPr>
                        <a:t>شاغل / خانه دار</a:t>
                      </a:r>
                      <a:endParaRPr lang="en-US" sz="1600" b="0">
                        <a:effectLst/>
                        <a:latin typeface="Times New Roman" panose="02020603050405020304" pitchFamily="18" charset="0"/>
                        <a:ea typeface="Times New Roman" panose="02020603050405020304" pitchFamily="18" charset="0"/>
                      </a:endParaRPr>
                    </a:p>
                  </a:txBody>
                  <a:tcPr marL="34627" marR="34627" marT="0" marB="0" anchor="ctr"/>
                </a:tc>
              </a:tr>
              <a:tr h="504056">
                <a:tc>
                  <a:txBody>
                    <a:bodyPr/>
                    <a:lstStyle/>
                    <a:p>
                      <a:pPr algn="r" rtl="1">
                        <a:spcAft>
                          <a:spcPts val="0"/>
                        </a:spcAft>
                      </a:pPr>
                      <a:r>
                        <a:rPr lang="fa-IR" sz="1600" b="0">
                          <a:effectLst/>
                        </a:rPr>
                        <a:t>4</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کیفیت زندگی والدین</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ctr" rtl="1">
                        <a:spcAft>
                          <a:spcPts val="0"/>
                        </a:spcAft>
                      </a:pPr>
                      <a:r>
                        <a:rPr lang="fa-IR" sz="1600" b="0" dirty="0" smtClean="0">
                          <a:effectLst/>
                        </a:rPr>
                        <a:t>پرسشنامه</a:t>
                      </a:r>
                      <a:r>
                        <a:rPr lang="en-US" sz="1600" b="0" dirty="0" err="1" smtClean="0">
                          <a:effectLst/>
                        </a:rPr>
                        <a:t>AAQoL</a:t>
                      </a:r>
                      <a:endParaRPr lang="en-US" sz="1600" b="0" dirty="0">
                        <a:effectLst/>
                        <a:latin typeface="Times New Roman" panose="02020603050405020304" pitchFamily="18" charset="0"/>
                        <a:ea typeface="Times New Roman" panose="02020603050405020304" pitchFamily="18" charset="0"/>
                      </a:endParaRPr>
                    </a:p>
                  </a:txBody>
                  <a:tcPr marL="34627" marR="34627" marT="0" marB="0" anchor="ctr"/>
                </a:tc>
                <a:tc>
                  <a:txBody>
                    <a:bodyPr/>
                    <a:lstStyle/>
                    <a:p>
                      <a:pPr algn="ctr" rtl="1">
                        <a:spcAft>
                          <a:spcPts val="0"/>
                        </a:spcAft>
                      </a:pPr>
                      <a:r>
                        <a:rPr lang="fa-IR" sz="1600" b="0">
                          <a:effectLst/>
                        </a:rPr>
                        <a:t>نمره بین 0 تا 2900</a:t>
                      </a:r>
                      <a:endParaRPr lang="en-US" sz="1600" b="0">
                        <a:effectLst/>
                        <a:latin typeface="Times New Roman" panose="02020603050405020304" pitchFamily="18" charset="0"/>
                        <a:ea typeface="Times New Roman" panose="02020603050405020304" pitchFamily="18" charset="0"/>
                      </a:endParaRPr>
                    </a:p>
                  </a:txBody>
                  <a:tcPr marL="34627" marR="34627" marT="0" marB="0" anchor="ctr"/>
                </a:tc>
              </a:tr>
              <a:tr h="503821">
                <a:tc>
                  <a:txBody>
                    <a:bodyPr/>
                    <a:lstStyle/>
                    <a:p>
                      <a:pPr algn="r" rtl="1">
                        <a:spcAft>
                          <a:spcPts val="0"/>
                        </a:spcAft>
                      </a:pPr>
                      <a:r>
                        <a:rPr lang="fa-IR" sz="1600" b="0">
                          <a:effectLst/>
                        </a:rPr>
                        <a:t>5</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dirty="0">
                          <a:effectLst/>
                        </a:rPr>
                        <a:t>کیفیت زندگی مرتبط با سلامت</a:t>
                      </a:r>
                      <a:endParaRPr lang="en-US" sz="1600" b="0" dirty="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dirty="0">
                          <a:effectLst/>
                        </a:rPr>
                        <a:t> </a:t>
                      </a:r>
                      <a:endParaRPr lang="en-US" sz="1600" b="0" dirty="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ctr" rtl="1">
                        <a:spcAft>
                          <a:spcPts val="0"/>
                        </a:spcAft>
                      </a:pPr>
                      <a:r>
                        <a:rPr lang="fa-IR" sz="1600" b="0">
                          <a:effectLst/>
                        </a:rPr>
                        <a:t>پرسشنامه </a:t>
                      </a:r>
                      <a:r>
                        <a:rPr lang="en-US" sz="1600" b="0">
                          <a:effectLst/>
                        </a:rPr>
                        <a:t>SF-36</a:t>
                      </a:r>
                      <a:endParaRPr lang="en-US" sz="1600" b="0">
                        <a:effectLst/>
                        <a:latin typeface="Times New Roman" panose="02020603050405020304" pitchFamily="18" charset="0"/>
                        <a:ea typeface="Times New Roman" panose="02020603050405020304" pitchFamily="18" charset="0"/>
                      </a:endParaRPr>
                    </a:p>
                  </a:txBody>
                  <a:tcPr marL="34627" marR="34627" marT="0" marB="0" anchor="ctr"/>
                </a:tc>
                <a:tc>
                  <a:txBody>
                    <a:bodyPr/>
                    <a:lstStyle/>
                    <a:p>
                      <a:pPr algn="ctr" rtl="1">
                        <a:spcAft>
                          <a:spcPts val="0"/>
                        </a:spcAft>
                      </a:pPr>
                      <a:r>
                        <a:rPr lang="fa-IR" sz="1600" b="0" dirty="0">
                          <a:effectLst/>
                        </a:rPr>
                        <a:t>نمره بین 0 تا 100</a:t>
                      </a:r>
                      <a:endParaRPr lang="en-US" sz="1600" b="0" dirty="0">
                        <a:effectLst/>
                        <a:latin typeface="Times New Roman" panose="02020603050405020304" pitchFamily="18" charset="0"/>
                        <a:ea typeface="Times New Roman" panose="02020603050405020304" pitchFamily="18" charset="0"/>
                      </a:endParaRPr>
                    </a:p>
                  </a:txBody>
                  <a:tcPr marL="34627" marR="34627" marT="0" marB="0" anchor="ctr"/>
                </a:tc>
              </a:tr>
              <a:tr h="1007643">
                <a:tc>
                  <a:txBody>
                    <a:bodyPr/>
                    <a:lstStyle/>
                    <a:p>
                      <a:pPr algn="r" rtl="1">
                        <a:spcAft>
                          <a:spcPts val="0"/>
                        </a:spcAft>
                      </a:pPr>
                      <a:r>
                        <a:rPr lang="fa-IR" sz="1600" b="0">
                          <a:effectLst/>
                        </a:rPr>
                        <a:t>6</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شدت علائم والدین</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 </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r" rtl="1">
                        <a:spcAft>
                          <a:spcPts val="0"/>
                        </a:spcAft>
                      </a:pPr>
                      <a:r>
                        <a:rPr lang="fa-IR" sz="1600" b="0">
                          <a:effectLst/>
                        </a:rPr>
                        <a:t>*</a:t>
                      </a:r>
                      <a:endParaRPr lang="en-US" sz="1600" b="0">
                        <a:effectLst/>
                        <a:latin typeface="Times New Roman" panose="02020603050405020304" pitchFamily="18" charset="0"/>
                        <a:ea typeface="Times New Roman" panose="02020603050405020304" pitchFamily="18" charset="0"/>
                      </a:endParaRPr>
                    </a:p>
                  </a:txBody>
                  <a:tcPr marL="34627" marR="34627" marT="0" marB="0"/>
                </a:tc>
                <a:tc>
                  <a:txBody>
                    <a:bodyPr/>
                    <a:lstStyle/>
                    <a:p>
                      <a:pPr algn="ctr" rtl="1">
                        <a:spcAft>
                          <a:spcPts val="0"/>
                        </a:spcAft>
                      </a:pPr>
                      <a:r>
                        <a:rPr lang="fa-IR" sz="1600" b="0" dirty="0">
                          <a:effectLst/>
                        </a:rPr>
                        <a:t>پرسشنامه </a:t>
                      </a:r>
                      <a:r>
                        <a:rPr lang="en-US" sz="1600" b="0" dirty="0">
                          <a:effectLst/>
                        </a:rPr>
                        <a:t>ASRS</a:t>
                      </a:r>
                      <a:endParaRPr lang="en-US" sz="1600" b="0" dirty="0">
                        <a:effectLst/>
                        <a:latin typeface="Times New Roman" panose="02020603050405020304" pitchFamily="18" charset="0"/>
                        <a:ea typeface="Times New Roman" panose="02020603050405020304" pitchFamily="18" charset="0"/>
                      </a:endParaRPr>
                    </a:p>
                  </a:txBody>
                  <a:tcPr marL="34627" marR="34627" marT="0" marB="0" anchor="ctr"/>
                </a:tc>
                <a:tc>
                  <a:txBody>
                    <a:bodyPr/>
                    <a:lstStyle/>
                    <a:p>
                      <a:pPr algn="ctr" rtl="1">
                        <a:spcAft>
                          <a:spcPts val="0"/>
                        </a:spcAft>
                      </a:pPr>
                      <a:r>
                        <a:rPr lang="fa-IR" sz="1600" b="0" dirty="0">
                          <a:effectLst/>
                        </a:rPr>
                        <a:t>نمره 18-0 ملایم</a:t>
                      </a:r>
                      <a:endParaRPr lang="en-US" sz="1600" b="0" dirty="0">
                        <a:effectLst/>
                      </a:endParaRPr>
                    </a:p>
                    <a:p>
                      <a:pPr algn="ctr" rtl="1">
                        <a:spcAft>
                          <a:spcPts val="0"/>
                        </a:spcAft>
                      </a:pPr>
                      <a:r>
                        <a:rPr lang="fa-IR" sz="1600" b="0" dirty="0">
                          <a:effectLst/>
                        </a:rPr>
                        <a:t>نمره 20-19 معتدل </a:t>
                      </a:r>
                      <a:endParaRPr lang="en-US" sz="1600" b="0" dirty="0">
                        <a:effectLst/>
                      </a:endParaRPr>
                    </a:p>
                    <a:p>
                      <a:pPr algn="ctr" rtl="1">
                        <a:spcAft>
                          <a:spcPts val="0"/>
                        </a:spcAft>
                      </a:pPr>
                      <a:r>
                        <a:rPr lang="fa-IR" sz="1600" b="0" dirty="0">
                          <a:effectLst/>
                        </a:rPr>
                        <a:t>نمره 24-21 شدید </a:t>
                      </a:r>
                      <a:endParaRPr lang="en-US" sz="1600" b="0" dirty="0">
                        <a:effectLst/>
                        <a:latin typeface="Times New Roman" panose="02020603050405020304" pitchFamily="18" charset="0"/>
                        <a:ea typeface="Times New Roman" panose="02020603050405020304" pitchFamily="18" charset="0"/>
                      </a:endParaRPr>
                    </a:p>
                  </a:txBody>
                  <a:tcPr marL="34627" marR="34627" marT="0" marB="0" anchor="ctr"/>
                </a:tc>
              </a:tr>
            </a:tbl>
          </a:graphicData>
        </a:graphic>
      </p:graphicFrame>
    </p:spTree>
    <p:extLst>
      <p:ext uri="{BB962C8B-B14F-4D97-AF65-F5344CB8AC3E}">
        <p14:creationId xmlns:p14="http://schemas.microsoft.com/office/powerpoint/2010/main" val="229336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روش و ابزار جمع آوری داده ها</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77500" lnSpcReduction="20000"/>
          </a:bodyPr>
          <a:lstStyle/>
          <a:p>
            <a:pPr marL="0" indent="0" algn="justLow" rtl="1">
              <a:buNone/>
            </a:pPr>
            <a:r>
              <a:rPr lang="fa-IR" dirty="0"/>
              <a:t>برای جمع آوری داده‌ها محقق نیازمند انتخاب یک روش جمع آوری مناسب و نیز یک ابزار مناسب </a:t>
            </a:r>
            <a:r>
              <a:rPr lang="fa-IR" dirty="0" smtClean="0"/>
              <a:t>است</a:t>
            </a:r>
            <a:r>
              <a:rPr lang="en-US" dirty="0" smtClean="0"/>
              <a:t>.</a:t>
            </a:r>
            <a:r>
              <a:rPr lang="fa-IR" dirty="0"/>
              <a:t> اغلب مشاهده می‌شود که این دو به جای هم استفاده می‌شوند در حالی که کاملاً با هم متفاوتند</a:t>
            </a:r>
            <a:endParaRPr lang="fa-IR" dirty="0" smtClean="0"/>
          </a:p>
          <a:p>
            <a:pPr marL="457200" indent="-457200" algn="r" rtl="1">
              <a:buClr>
                <a:schemeClr val="accent2">
                  <a:lumMod val="50000"/>
                </a:schemeClr>
              </a:buClr>
              <a:buFont typeface="+mj-lt"/>
              <a:buAutoNum type="arabicPeriod"/>
            </a:pPr>
            <a:r>
              <a:rPr lang="fa-IR" dirty="0" smtClean="0"/>
              <a:t>مشاهده (نبض</a:t>
            </a:r>
            <a:r>
              <a:rPr lang="fa-IR" dirty="0"/>
              <a:t>، فشار خون، درجه تب و </a:t>
            </a:r>
            <a:r>
              <a:rPr lang="fa-IR" dirty="0" smtClean="0"/>
              <a:t>...)      </a:t>
            </a:r>
            <a:r>
              <a:rPr lang="fa-IR" dirty="0" smtClean="0">
                <a:solidFill>
                  <a:schemeClr val="accent2">
                    <a:lumMod val="50000"/>
                  </a:schemeClr>
                </a:solidFill>
              </a:rPr>
              <a:t>ابزار</a:t>
            </a:r>
            <a:r>
              <a:rPr lang="fa-IR" dirty="0">
                <a:solidFill>
                  <a:schemeClr val="accent2">
                    <a:lumMod val="50000"/>
                  </a:schemeClr>
                </a:solidFill>
              </a:rPr>
              <a:t>: </a:t>
            </a:r>
            <a:r>
              <a:rPr lang="fa-IR" dirty="0"/>
              <a:t>فشار سنجش، ترموتور و ... </a:t>
            </a:r>
          </a:p>
          <a:p>
            <a:pPr marL="457200" indent="-457200" algn="r" rtl="1">
              <a:buClr>
                <a:schemeClr val="accent2">
                  <a:lumMod val="50000"/>
                </a:schemeClr>
              </a:buClr>
              <a:buFont typeface="+mj-lt"/>
              <a:buAutoNum type="arabicPeriod"/>
            </a:pPr>
            <a:r>
              <a:rPr lang="fa-IR" dirty="0" smtClean="0"/>
              <a:t>مصاحبه                                                   </a:t>
            </a:r>
            <a:r>
              <a:rPr lang="fa-IR" dirty="0" smtClean="0">
                <a:solidFill>
                  <a:schemeClr val="accent2">
                    <a:lumMod val="50000"/>
                  </a:schemeClr>
                </a:solidFill>
              </a:rPr>
              <a:t>ابزار: </a:t>
            </a:r>
            <a:r>
              <a:rPr lang="fa-IR" dirty="0" smtClean="0"/>
              <a:t>قلم و کاغذ</a:t>
            </a:r>
            <a:endParaRPr lang="fa-IR" dirty="0"/>
          </a:p>
          <a:p>
            <a:pPr marL="457200" indent="-457200" algn="r" rtl="1">
              <a:buClr>
                <a:schemeClr val="accent2">
                  <a:lumMod val="50000"/>
                </a:schemeClr>
              </a:buClr>
              <a:buFont typeface="+mj-lt"/>
              <a:buAutoNum type="arabicPeriod"/>
            </a:pPr>
            <a:r>
              <a:rPr lang="fa-IR" dirty="0" smtClean="0"/>
              <a:t>پرسشنامه                                               </a:t>
            </a:r>
            <a:r>
              <a:rPr lang="fa-IR" dirty="0" smtClean="0">
                <a:solidFill>
                  <a:schemeClr val="accent2">
                    <a:lumMod val="50000"/>
                  </a:schemeClr>
                </a:solidFill>
              </a:rPr>
              <a:t>ابزار: </a:t>
            </a:r>
            <a:r>
              <a:rPr lang="fa-IR" dirty="0" smtClean="0"/>
              <a:t>پرسشنامه</a:t>
            </a:r>
          </a:p>
          <a:p>
            <a:pPr lvl="1" algn="r" rtl="1">
              <a:buClr>
                <a:schemeClr val="accent2">
                  <a:lumMod val="50000"/>
                </a:schemeClr>
              </a:buClr>
            </a:pPr>
            <a:r>
              <a:rPr lang="fa-IR" dirty="0" smtClean="0"/>
              <a:t>سؤالات باز</a:t>
            </a:r>
          </a:p>
          <a:p>
            <a:pPr lvl="1" algn="r" rtl="1">
              <a:buClr>
                <a:schemeClr val="accent2">
                  <a:lumMod val="50000"/>
                </a:schemeClr>
              </a:buClr>
            </a:pPr>
            <a:r>
              <a:rPr lang="fa-IR" dirty="0" smtClean="0"/>
              <a:t>سؤالات بسته</a:t>
            </a:r>
          </a:p>
          <a:p>
            <a:pPr lvl="1" algn="r" rtl="1">
              <a:buClr>
                <a:schemeClr val="accent2">
                  <a:lumMod val="50000"/>
                </a:schemeClr>
              </a:buClr>
            </a:pPr>
            <a:r>
              <a:rPr lang="fa-IR" dirty="0" smtClean="0"/>
              <a:t>سؤالات نیمه باز</a:t>
            </a:r>
          </a:p>
          <a:p>
            <a:pPr marL="457200" indent="-457200" algn="r" rtl="1">
              <a:buClr>
                <a:schemeClr val="accent2">
                  <a:lumMod val="50000"/>
                </a:schemeClr>
              </a:buClr>
              <a:buFont typeface="+mj-lt"/>
              <a:buAutoNum type="arabicPeriod"/>
            </a:pPr>
            <a:r>
              <a:rPr lang="fa-IR" dirty="0" smtClean="0"/>
              <a:t>مدارک </a:t>
            </a:r>
            <a:r>
              <a:rPr lang="fa-IR" dirty="0"/>
              <a:t>و </a:t>
            </a:r>
            <a:r>
              <a:rPr lang="fa-IR" dirty="0" smtClean="0"/>
              <a:t>پرونده‌ها                                       </a:t>
            </a:r>
            <a:r>
              <a:rPr lang="fa-IR" dirty="0" smtClean="0">
                <a:solidFill>
                  <a:schemeClr val="accent2">
                    <a:lumMod val="50000"/>
                  </a:schemeClr>
                </a:solidFill>
              </a:rPr>
              <a:t>ابزار: </a:t>
            </a:r>
            <a:r>
              <a:rPr lang="fa-IR" dirty="0" smtClean="0"/>
              <a:t>چک لیست محقق ساخته</a:t>
            </a:r>
          </a:p>
          <a:p>
            <a:pPr marL="457200" indent="-457200" algn="justLow" rtl="1">
              <a:buClr>
                <a:schemeClr val="accent2">
                  <a:lumMod val="50000"/>
                </a:schemeClr>
              </a:buClr>
              <a:buFont typeface="+mj-lt"/>
              <a:buAutoNum type="arabicPeriod"/>
            </a:pPr>
            <a:r>
              <a:rPr lang="fa-IR" dirty="0" smtClean="0"/>
              <a:t>بحث </a:t>
            </a:r>
            <a:r>
              <a:rPr lang="fa-IR" dirty="0"/>
              <a:t>گروهی متمرکز  (این روش در مطالعات کیفی کاربرد دارد که در آن محقق با انجام مصاحبه‌های عمیق با استفاده از سوالات باز و در </a:t>
            </a:r>
            <a:r>
              <a:rPr lang="fa-IR" dirty="0" smtClean="0"/>
              <a:t>گروه‌های 10-6 </a:t>
            </a:r>
            <a:r>
              <a:rPr lang="fa-IR" dirty="0"/>
              <a:t>نفره به دنبال یافتن پاسخ سوالات تحقیق </a:t>
            </a:r>
            <a:r>
              <a:rPr lang="fa-IR" dirty="0" smtClean="0"/>
              <a:t>می‌باشد)</a:t>
            </a:r>
            <a:endParaRPr lang="en-US" dirty="0"/>
          </a:p>
        </p:txBody>
      </p:sp>
      <p:pic>
        <p:nvPicPr>
          <p:cNvPr id="4" name="Picture 3"/>
          <p:cNvPicPr>
            <a:picLocks noChangeAspect="1"/>
          </p:cNvPicPr>
          <p:nvPr/>
        </p:nvPicPr>
        <p:blipFill>
          <a:blip r:embed="rId2"/>
          <a:stretch>
            <a:fillRect/>
          </a:stretch>
        </p:blipFill>
        <p:spPr>
          <a:xfrm>
            <a:off x="477788" y="2996952"/>
            <a:ext cx="3094296" cy="1944581"/>
          </a:xfrm>
          <a:prstGeom prst="rect">
            <a:avLst/>
          </a:prstGeom>
        </p:spPr>
      </p:pic>
      <p:cxnSp>
        <p:nvCxnSpPr>
          <p:cNvPr id="5" name="Straight Connector 4"/>
          <p:cNvCxnSpPr/>
          <p:nvPr/>
        </p:nvCxnSpPr>
        <p:spPr>
          <a:xfrm>
            <a:off x="3070076" y="1556792"/>
            <a:ext cx="820891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spTree>
    <p:extLst>
      <p:ext uri="{BB962C8B-B14F-4D97-AF65-F5344CB8AC3E}">
        <p14:creationId xmlns:p14="http://schemas.microsoft.com/office/powerpoint/2010/main" val="130614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9956" y="476672"/>
            <a:ext cx="7686233" cy="5904656"/>
          </a:xfrm>
          <a:prstGeom prst="rect">
            <a:avLst/>
          </a:prstGeom>
        </p:spPr>
      </p:pic>
    </p:spTree>
    <p:extLst>
      <p:ext uri="{BB962C8B-B14F-4D97-AF65-F5344CB8AC3E}">
        <p14:creationId xmlns:p14="http://schemas.microsoft.com/office/powerpoint/2010/main" val="146489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66020" y="188640"/>
            <a:ext cx="6403801" cy="6494707"/>
          </a:xfrm>
          <a:prstGeom prst="rect">
            <a:avLst/>
          </a:prstGeom>
        </p:spPr>
      </p:pic>
    </p:spTree>
    <p:extLst>
      <p:ext uri="{BB962C8B-B14F-4D97-AF65-F5344CB8AC3E}">
        <p14:creationId xmlns:p14="http://schemas.microsoft.com/office/powerpoint/2010/main" val="392454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6244F0E-E7B6-4A04-8DC8-B38361AF9B9D}"/>
              </a:ext>
            </a:extLst>
          </p:cNvPr>
          <p:cNvSpPr>
            <a:spLocks noGrp="1"/>
          </p:cNvSpPr>
          <p:nvPr>
            <p:ph type="title"/>
          </p:nvPr>
        </p:nvSpPr>
        <p:spPr/>
        <p:txBody>
          <a:bodyPr/>
          <a:lstStyle/>
          <a:p>
            <a:r>
              <a:rPr lang="en-US" dirty="0"/>
              <a:t>Slide 1</a:t>
            </a:r>
          </a:p>
        </p:txBody>
      </p:sp>
      <p:sp>
        <p:nvSpPr>
          <p:cNvPr id="50" name="TextBox 49"/>
          <p:cNvSpPr txBox="1"/>
          <p:nvPr/>
        </p:nvSpPr>
        <p:spPr>
          <a:xfrm>
            <a:off x="1523603" y="6426333"/>
            <a:ext cx="9141619" cy="600008"/>
          </a:xfrm>
          <a:prstGeom prst="rect">
            <a:avLst/>
          </a:prstGeom>
          <a:noFill/>
        </p:spPr>
        <p:txBody>
          <a:bodyPr wrap="square" rtlCol="0">
            <a:spAutoFit/>
          </a:bodyPr>
          <a:lstStyle/>
          <a:p>
            <a:pPr algn="ctr"/>
            <a:r>
              <a:rPr lang="en-US" sz="1100" dirty="0">
                <a:solidFill>
                  <a:srgbClr val="B2B2B2"/>
                </a:solidFill>
                <a:cs typeface="Arial"/>
              </a:rPr>
              <a:t>When scaling, group all elements to be scaled. Scale as needed. Use the “Increase Font Size,” “Decrease Font Size” buttons or manually change the font size for the editable text. Delete unwanted elements. Change the line weight of the circles or connecting bars as needed.</a:t>
            </a:r>
          </a:p>
        </p:txBody>
      </p:sp>
      <p:sp>
        <p:nvSpPr>
          <p:cNvPr id="6" name="Text Placeholder 5">
            <a:extLst>
              <a:ext uri="{FF2B5EF4-FFF2-40B4-BE49-F238E27FC236}">
                <a16:creationId xmlns="" xmlns:a16="http://schemas.microsoft.com/office/drawing/2014/main" id="{9AC6757E-BE18-477E-893D-3D8A1C30EB7C}"/>
              </a:ext>
            </a:extLst>
          </p:cNvPr>
          <p:cNvSpPr>
            <a:spLocks noGrp="1"/>
          </p:cNvSpPr>
          <p:nvPr>
            <p:ph type="body" sz="quarter" idx="11"/>
          </p:nvPr>
        </p:nvSpPr>
        <p:spPr/>
        <p:txBody>
          <a:bodyPr/>
          <a:lstStyle/>
          <a:p>
            <a:pPr>
              <a:lnSpc>
                <a:spcPct val="150000"/>
              </a:lnSpc>
            </a:pPr>
            <a:r>
              <a:rPr lang="fa-IR" b="1" dirty="0"/>
              <a:t>انتخاب عنوان</a:t>
            </a:r>
            <a:endParaRPr lang="en-US" b="1" dirty="0"/>
          </a:p>
        </p:txBody>
      </p:sp>
      <p:sp>
        <p:nvSpPr>
          <p:cNvPr id="19" name="Text Placeholder 18">
            <a:extLst>
              <a:ext uri="{FF2B5EF4-FFF2-40B4-BE49-F238E27FC236}">
                <a16:creationId xmlns="" xmlns:a16="http://schemas.microsoft.com/office/drawing/2014/main" id="{52EB61DF-E041-4E82-9590-5ABB7F4EDEC4}"/>
              </a:ext>
            </a:extLst>
          </p:cNvPr>
          <p:cNvSpPr>
            <a:spLocks noGrp="1"/>
          </p:cNvSpPr>
          <p:nvPr>
            <p:ph type="body" sz="quarter" idx="13"/>
          </p:nvPr>
        </p:nvSpPr>
        <p:spPr/>
        <p:txBody>
          <a:bodyPr/>
          <a:lstStyle/>
          <a:p>
            <a:pPr>
              <a:lnSpc>
                <a:spcPct val="150000"/>
              </a:lnSpc>
            </a:pPr>
            <a:r>
              <a:rPr lang="fa-IR" b="1" dirty="0"/>
              <a:t>بیان مسئله</a:t>
            </a:r>
            <a:endParaRPr lang="en-US" b="1" dirty="0"/>
          </a:p>
        </p:txBody>
      </p:sp>
      <p:sp>
        <p:nvSpPr>
          <p:cNvPr id="21" name="Text Placeholder 20">
            <a:extLst>
              <a:ext uri="{FF2B5EF4-FFF2-40B4-BE49-F238E27FC236}">
                <a16:creationId xmlns="" xmlns:a16="http://schemas.microsoft.com/office/drawing/2014/main" id="{3227897A-9DA0-468D-BC1B-043E231382F4}"/>
              </a:ext>
            </a:extLst>
          </p:cNvPr>
          <p:cNvSpPr>
            <a:spLocks noGrp="1"/>
          </p:cNvSpPr>
          <p:nvPr>
            <p:ph type="body" sz="quarter" idx="15"/>
          </p:nvPr>
        </p:nvSpPr>
        <p:spPr/>
        <p:txBody>
          <a:bodyPr/>
          <a:lstStyle/>
          <a:p>
            <a:pPr>
              <a:lnSpc>
                <a:spcPct val="150000"/>
              </a:lnSpc>
            </a:pPr>
            <a:r>
              <a:rPr lang="fa-IR" b="1" dirty="0"/>
              <a:t>بررسی متون</a:t>
            </a:r>
            <a:endParaRPr lang="en-US" b="1" dirty="0"/>
          </a:p>
        </p:txBody>
      </p:sp>
      <p:sp>
        <p:nvSpPr>
          <p:cNvPr id="23" name="Text Placeholder 22">
            <a:extLst>
              <a:ext uri="{FF2B5EF4-FFF2-40B4-BE49-F238E27FC236}">
                <a16:creationId xmlns="" xmlns:a16="http://schemas.microsoft.com/office/drawing/2014/main" id="{16B1E823-8644-4D6B-93C8-31008C7C66EF}"/>
              </a:ext>
            </a:extLst>
          </p:cNvPr>
          <p:cNvSpPr>
            <a:spLocks noGrp="1"/>
          </p:cNvSpPr>
          <p:nvPr>
            <p:ph type="body" sz="quarter" idx="17"/>
          </p:nvPr>
        </p:nvSpPr>
        <p:spPr/>
        <p:txBody>
          <a:bodyPr/>
          <a:lstStyle/>
          <a:p>
            <a:pPr>
              <a:lnSpc>
                <a:spcPct val="150000"/>
              </a:lnSpc>
            </a:pPr>
            <a:r>
              <a:rPr lang="fa-IR" b="1" dirty="0"/>
              <a:t>اهداف</a:t>
            </a:r>
            <a:endParaRPr lang="en-US" sz="1799" b="1" dirty="0"/>
          </a:p>
        </p:txBody>
      </p:sp>
      <p:sp>
        <p:nvSpPr>
          <p:cNvPr id="25" name="Text Placeholder 24">
            <a:extLst>
              <a:ext uri="{FF2B5EF4-FFF2-40B4-BE49-F238E27FC236}">
                <a16:creationId xmlns="" xmlns:a16="http://schemas.microsoft.com/office/drawing/2014/main" id="{0DDD301C-2B86-4C4B-B95E-569A94185267}"/>
              </a:ext>
            </a:extLst>
          </p:cNvPr>
          <p:cNvSpPr>
            <a:spLocks noGrp="1"/>
          </p:cNvSpPr>
          <p:nvPr>
            <p:ph type="body" sz="quarter" idx="19"/>
          </p:nvPr>
        </p:nvSpPr>
        <p:spPr/>
        <p:txBody>
          <a:bodyPr/>
          <a:lstStyle/>
          <a:p>
            <a:pPr>
              <a:lnSpc>
                <a:spcPct val="150000"/>
              </a:lnSpc>
            </a:pPr>
            <a:r>
              <a:rPr lang="fa-IR" b="1" dirty="0"/>
              <a:t>روش اجرا</a:t>
            </a:r>
            <a:endParaRPr lang="en-US" b="1" dirty="0"/>
          </a:p>
        </p:txBody>
      </p:sp>
      <p:sp>
        <p:nvSpPr>
          <p:cNvPr id="27" name="Text Placeholder 26">
            <a:extLst>
              <a:ext uri="{FF2B5EF4-FFF2-40B4-BE49-F238E27FC236}">
                <a16:creationId xmlns="" xmlns:a16="http://schemas.microsoft.com/office/drawing/2014/main" id="{9B8FADBF-386E-44AF-9B96-7576396AB6ED}"/>
              </a:ext>
            </a:extLst>
          </p:cNvPr>
          <p:cNvSpPr>
            <a:spLocks noGrp="1"/>
          </p:cNvSpPr>
          <p:nvPr>
            <p:ph type="body" sz="quarter" idx="21"/>
          </p:nvPr>
        </p:nvSpPr>
        <p:spPr>
          <a:xfrm>
            <a:off x="10665222" y="506896"/>
            <a:ext cx="1410762" cy="618324"/>
          </a:xfrm>
        </p:spPr>
        <p:txBody>
          <a:bodyPr/>
          <a:lstStyle/>
          <a:p>
            <a:pPr>
              <a:lnSpc>
                <a:spcPct val="150000"/>
              </a:lnSpc>
            </a:pPr>
            <a:r>
              <a:rPr lang="fa-IR" b="1" dirty="0"/>
              <a:t>تجزیه و تحلیل</a:t>
            </a:r>
            <a:endParaRPr lang="en-US" b="1" dirty="0"/>
          </a:p>
        </p:txBody>
      </p:sp>
      <p:sp>
        <p:nvSpPr>
          <p:cNvPr id="4" name="Freeform 18" descr="Icon of flow chart"/>
          <p:cNvSpPr>
            <a:spLocks/>
          </p:cNvSpPr>
          <p:nvPr/>
        </p:nvSpPr>
        <p:spPr bwMode="auto">
          <a:xfrm>
            <a:off x="6726869" y="1713394"/>
            <a:ext cx="941542" cy="596907"/>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2">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dirty="0"/>
          </a:p>
        </p:txBody>
      </p:sp>
      <p:sp>
        <p:nvSpPr>
          <p:cNvPr id="5" name="Freeform 71" descr="Icon of gears"/>
          <p:cNvSpPr>
            <a:spLocks noEditPoints="1"/>
          </p:cNvSpPr>
          <p:nvPr/>
        </p:nvSpPr>
        <p:spPr bwMode="auto">
          <a:xfrm>
            <a:off x="2484580" y="1649550"/>
            <a:ext cx="827954" cy="812899"/>
          </a:xfrm>
          <a:custGeom>
            <a:avLst/>
            <a:gdLst/>
            <a:ahLst/>
            <a:cxnLst>
              <a:cxn ang="0">
                <a:pos x="2762" y="601"/>
              </a:cxn>
              <a:cxn ang="0">
                <a:pos x="2283" y="0"/>
              </a:cxn>
              <a:cxn ang="0">
                <a:pos x="1262" y="325"/>
              </a:cxn>
              <a:cxn ang="0">
                <a:pos x="1219" y="1087"/>
              </a:cxn>
              <a:cxn ang="0">
                <a:pos x="1440" y="1801"/>
              </a:cxn>
              <a:cxn ang="0">
                <a:pos x="1919" y="2402"/>
              </a:cxn>
              <a:cxn ang="0">
                <a:pos x="2940" y="2077"/>
              </a:cxn>
              <a:cxn ang="0">
                <a:pos x="2983" y="1315"/>
              </a:cxn>
              <a:cxn ang="0">
                <a:pos x="2058" y="1619"/>
              </a:cxn>
              <a:cxn ang="0">
                <a:pos x="1957" y="1595"/>
              </a:cxn>
              <a:cxn ang="0">
                <a:pos x="1866" y="1549"/>
              </a:cxn>
              <a:cxn ang="0">
                <a:pos x="1790" y="1483"/>
              </a:cxn>
              <a:cxn ang="0">
                <a:pos x="1732" y="1401"/>
              </a:cxn>
              <a:cxn ang="0">
                <a:pos x="1694" y="1306"/>
              </a:cxn>
              <a:cxn ang="0">
                <a:pos x="1681" y="1201"/>
              </a:cxn>
              <a:cxn ang="0">
                <a:pos x="1690" y="1117"/>
              </a:cxn>
              <a:cxn ang="0">
                <a:pos x="1723" y="1019"/>
              </a:cxn>
              <a:cxn ang="0">
                <a:pos x="1777" y="935"/>
              </a:cxn>
              <a:cxn ang="0">
                <a:pos x="1850" y="865"/>
              </a:cxn>
              <a:cxn ang="0">
                <a:pos x="1937" y="814"/>
              </a:cxn>
              <a:cxn ang="0">
                <a:pos x="2037" y="786"/>
              </a:cxn>
              <a:cxn ang="0">
                <a:pos x="2122" y="782"/>
              </a:cxn>
              <a:cxn ang="0">
                <a:pos x="2225" y="801"/>
              </a:cxn>
              <a:cxn ang="0">
                <a:pos x="2318" y="842"/>
              </a:cxn>
              <a:cxn ang="0">
                <a:pos x="2397" y="905"/>
              </a:cxn>
              <a:cxn ang="0">
                <a:pos x="2460" y="984"/>
              </a:cxn>
              <a:cxn ang="0">
                <a:pos x="2501" y="1077"/>
              </a:cxn>
              <a:cxn ang="0">
                <a:pos x="2520" y="1179"/>
              </a:cxn>
              <a:cxn ang="0">
                <a:pos x="2516" y="1265"/>
              </a:cxn>
              <a:cxn ang="0">
                <a:pos x="2488" y="1365"/>
              </a:cxn>
              <a:cxn ang="0">
                <a:pos x="2437" y="1452"/>
              </a:cxn>
              <a:cxn ang="0">
                <a:pos x="2367" y="1525"/>
              </a:cxn>
              <a:cxn ang="0">
                <a:pos x="2283" y="1579"/>
              </a:cxn>
              <a:cxn ang="0">
                <a:pos x="2185" y="1612"/>
              </a:cxn>
              <a:cxn ang="0">
                <a:pos x="2101" y="1621"/>
              </a:cxn>
              <a:cxn ang="0">
                <a:pos x="1250" y="1981"/>
              </a:cxn>
              <a:cxn ang="0">
                <a:pos x="630" y="1776"/>
              </a:cxn>
              <a:cxn ang="0">
                <a:pos x="337" y="2137"/>
              </a:cxn>
              <a:cxn ang="0">
                <a:pos x="189" y="2567"/>
              </a:cxn>
              <a:cxn ang="0">
                <a:pos x="210" y="3034"/>
              </a:cxn>
              <a:cxn ang="0">
                <a:pos x="830" y="3240"/>
              </a:cxn>
              <a:cxn ang="0">
                <a:pos x="1123" y="2880"/>
              </a:cxn>
              <a:cxn ang="0">
                <a:pos x="1270" y="2450"/>
              </a:cxn>
              <a:cxn ang="0">
                <a:pos x="684" y="2676"/>
              </a:cxn>
              <a:cxn ang="0">
                <a:pos x="609" y="2640"/>
              </a:cxn>
              <a:cxn ang="0">
                <a:pos x="561" y="2575"/>
              </a:cxn>
              <a:cxn ang="0">
                <a:pos x="548" y="2508"/>
              </a:cxn>
              <a:cxn ang="0">
                <a:pos x="568" y="2427"/>
              </a:cxn>
              <a:cxn ang="0">
                <a:pos x="623" y="2366"/>
              </a:cxn>
              <a:cxn ang="0">
                <a:pos x="701" y="2338"/>
              </a:cxn>
              <a:cxn ang="0">
                <a:pos x="769" y="2345"/>
              </a:cxn>
              <a:cxn ang="0">
                <a:pos x="839" y="2388"/>
              </a:cxn>
              <a:cxn ang="0">
                <a:pos x="882" y="2458"/>
              </a:cxn>
              <a:cxn ang="0">
                <a:pos x="888" y="2526"/>
              </a:cxn>
              <a:cxn ang="0">
                <a:pos x="861" y="2604"/>
              </a:cxn>
              <a:cxn ang="0">
                <a:pos x="800" y="2658"/>
              </a:cxn>
              <a:cxn ang="0">
                <a:pos x="718" y="2679"/>
              </a:cxn>
            </a:cxnLst>
            <a:rect l="0" t="0" r="r" b="b"/>
            <a:pathLst>
              <a:path w="3300" h="3240">
                <a:moveTo>
                  <a:pt x="2988" y="1104"/>
                </a:moveTo>
                <a:lnTo>
                  <a:pt x="3300" y="1002"/>
                </a:lnTo>
                <a:lnTo>
                  <a:pt x="3193" y="674"/>
                </a:lnTo>
                <a:lnTo>
                  <a:pt x="2881" y="775"/>
                </a:lnTo>
                <a:lnTo>
                  <a:pt x="2762" y="601"/>
                </a:lnTo>
                <a:lnTo>
                  <a:pt x="2954" y="336"/>
                </a:lnTo>
                <a:lnTo>
                  <a:pt x="2674" y="133"/>
                </a:lnTo>
                <a:lnTo>
                  <a:pt x="2482" y="398"/>
                </a:lnTo>
                <a:lnTo>
                  <a:pt x="2283" y="327"/>
                </a:lnTo>
                <a:lnTo>
                  <a:pt x="2283" y="0"/>
                </a:lnTo>
                <a:lnTo>
                  <a:pt x="1937" y="0"/>
                </a:lnTo>
                <a:lnTo>
                  <a:pt x="1937" y="327"/>
                </a:lnTo>
                <a:lnTo>
                  <a:pt x="1734" y="387"/>
                </a:lnTo>
                <a:lnTo>
                  <a:pt x="1542" y="121"/>
                </a:lnTo>
                <a:lnTo>
                  <a:pt x="1262" y="325"/>
                </a:lnTo>
                <a:lnTo>
                  <a:pt x="1454" y="591"/>
                </a:lnTo>
                <a:lnTo>
                  <a:pt x="1326" y="758"/>
                </a:lnTo>
                <a:lnTo>
                  <a:pt x="1014" y="657"/>
                </a:lnTo>
                <a:lnTo>
                  <a:pt x="907" y="985"/>
                </a:lnTo>
                <a:lnTo>
                  <a:pt x="1219" y="1087"/>
                </a:lnTo>
                <a:lnTo>
                  <a:pt x="1214" y="1298"/>
                </a:lnTo>
                <a:lnTo>
                  <a:pt x="902" y="1399"/>
                </a:lnTo>
                <a:lnTo>
                  <a:pt x="1009" y="1728"/>
                </a:lnTo>
                <a:lnTo>
                  <a:pt x="1321" y="1627"/>
                </a:lnTo>
                <a:lnTo>
                  <a:pt x="1440" y="1801"/>
                </a:lnTo>
                <a:lnTo>
                  <a:pt x="1248" y="2066"/>
                </a:lnTo>
                <a:lnTo>
                  <a:pt x="1526" y="2269"/>
                </a:lnTo>
                <a:lnTo>
                  <a:pt x="1720" y="2004"/>
                </a:lnTo>
                <a:lnTo>
                  <a:pt x="1919" y="2075"/>
                </a:lnTo>
                <a:lnTo>
                  <a:pt x="1919" y="2402"/>
                </a:lnTo>
                <a:lnTo>
                  <a:pt x="2265" y="2403"/>
                </a:lnTo>
                <a:lnTo>
                  <a:pt x="2265" y="2075"/>
                </a:lnTo>
                <a:lnTo>
                  <a:pt x="2467" y="2015"/>
                </a:lnTo>
                <a:lnTo>
                  <a:pt x="2660" y="2281"/>
                </a:lnTo>
                <a:lnTo>
                  <a:pt x="2940" y="2077"/>
                </a:lnTo>
                <a:lnTo>
                  <a:pt x="2747" y="1811"/>
                </a:lnTo>
                <a:lnTo>
                  <a:pt x="2876" y="1645"/>
                </a:lnTo>
                <a:lnTo>
                  <a:pt x="3188" y="1746"/>
                </a:lnTo>
                <a:lnTo>
                  <a:pt x="3295" y="1416"/>
                </a:lnTo>
                <a:lnTo>
                  <a:pt x="2983" y="1315"/>
                </a:lnTo>
                <a:lnTo>
                  <a:pt x="2988" y="1104"/>
                </a:lnTo>
                <a:close/>
                <a:moveTo>
                  <a:pt x="2101" y="1621"/>
                </a:moveTo>
                <a:lnTo>
                  <a:pt x="2101" y="1621"/>
                </a:lnTo>
                <a:lnTo>
                  <a:pt x="2079" y="1620"/>
                </a:lnTo>
                <a:lnTo>
                  <a:pt x="2058" y="1619"/>
                </a:lnTo>
                <a:lnTo>
                  <a:pt x="2037" y="1616"/>
                </a:lnTo>
                <a:lnTo>
                  <a:pt x="2016" y="1612"/>
                </a:lnTo>
                <a:lnTo>
                  <a:pt x="1996" y="1608"/>
                </a:lnTo>
                <a:lnTo>
                  <a:pt x="1976" y="1601"/>
                </a:lnTo>
                <a:lnTo>
                  <a:pt x="1957" y="1595"/>
                </a:lnTo>
                <a:lnTo>
                  <a:pt x="1937" y="1588"/>
                </a:lnTo>
                <a:lnTo>
                  <a:pt x="1919" y="1579"/>
                </a:lnTo>
                <a:lnTo>
                  <a:pt x="1901" y="1570"/>
                </a:lnTo>
                <a:lnTo>
                  <a:pt x="1884" y="1560"/>
                </a:lnTo>
                <a:lnTo>
                  <a:pt x="1866" y="1549"/>
                </a:lnTo>
                <a:lnTo>
                  <a:pt x="1850" y="1538"/>
                </a:lnTo>
                <a:lnTo>
                  <a:pt x="1834" y="1525"/>
                </a:lnTo>
                <a:lnTo>
                  <a:pt x="1819" y="1512"/>
                </a:lnTo>
                <a:lnTo>
                  <a:pt x="1804" y="1498"/>
                </a:lnTo>
                <a:lnTo>
                  <a:pt x="1790" y="1483"/>
                </a:lnTo>
                <a:lnTo>
                  <a:pt x="1777" y="1468"/>
                </a:lnTo>
                <a:lnTo>
                  <a:pt x="1764" y="1452"/>
                </a:lnTo>
                <a:lnTo>
                  <a:pt x="1753" y="1436"/>
                </a:lnTo>
                <a:lnTo>
                  <a:pt x="1742" y="1418"/>
                </a:lnTo>
                <a:lnTo>
                  <a:pt x="1732" y="1401"/>
                </a:lnTo>
                <a:lnTo>
                  <a:pt x="1723" y="1383"/>
                </a:lnTo>
                <a:lnTo>
                  <a:pt x="1714" y="1365"/>
                </a:lnTo>
                <a:lnTo>
                  <a:pt x="1707" y="1345"/>
                </a:lnTo>
                <a:lnTo>
                  <a:pt x="1700" y="1326"/>
                </a:lnTo>
                <a:lnTo>
                  <a:pt x="1694" y="1306"/>
                </a:lnTo>
                <a:lnTo>
                  <a:pt x="1690" y="1286"/>
                </a:lnTo>
                <a:lnTo>
                  <a:pt x="1686" y="1265"/>
                </a:lnTo>
                <a:lnTo>
                  <a:pt x="1683" y="1244"/>
                </a:lnTo>
                <a:lnTo>
                  <a:pt x="1682" y="1223"/>
                </a:lnTo>
                <a:lnTo>
                  <a:pt x="1681" y="1201"/>
                </a:lnTo>
                <a:lnTo>
                  <a:pt x="1681" y="1201"/>
                </a:lnTo>
                <a:lnTo>
                  <a:pt x="1682" y="1179"/>
                </a:lnTo>
                <a:lnTo>
                  <a:pt x="1683" y="1158"/>
                </a:lnTo>
                <a:lnTo>
                  <a:pt x="1686" y="1137"/>
                </a:lnTo>
                <a:lnTo>
                  <a:pt x="1690" y="1117"/>
                </a:lnTo>
                <a:lnTo>
                  <a:pt x="1694" y="1096"/>
                </a:lnTo>
                <a:lnTo>
                  <a:pt x="1700" y="1077"/>
                </a:lnTo>
                <a:lnTo>
                  <a:pt x="1707" y="1057"/>
                </a:lnTo>
                <a:lnTo>
                  <a:pt x="1714" y="1037"/>
                </a:lnTo>
                <a:lnTo>
                  <a:pt x="1723" y="1019"/>
                </a:lnTo>
                <a:lnTo>
                  <a:pt x="1732" y="1001"/>
                </a:lnTo>
                <a:lnTo>
                  <a:pt x="1742" y="984"/>
                </a:lnTo>
                <a:lnTo>
                  <a:pt x="1753" y="966"/>
                </a:lnTo>
                <a:lnTo>
                  <a:pt x="1764" y="950"/>
                </a:lnTo>
                <a:lnTo>
                  <a:pt x="1777" y="935"/>
                </a:lnTo>
                <a:lnTo>
                  <a:pt x="1790" y="919"/>
                </a:lnTo>
                <a:lnTo>
                  <a:pt x="1804" y="905"/>
                </a:lnTo>
                <a:lnTo>
                  <a:pt x="1819" y="890"/>
                </a:lnTo>
                <a:lnTo>
                  <a:pt x="1834" y="877"/>
                </a:lnTo>
                <a:lnTo>
                  <a:pt x="1850" y="865"/>
                </a:lnTo>
                <a:lnTo>
                  <a:pt x="1866" y="853"/>
                </a:lnTo>
                <a:lnTo>
                  <a:pt x="1884" y="842"/>
                </a:lnTo>
                <a:lnTo>
                  <a:pt x="1901" y="833"/>
                </a:lnTo>
                <a:lnTo>
                  <a:pt x="1919" y="823"/>
                </a:lnTo>
                <a:lnTo>
                  <a:pt x="1937" y="814"/>
                </a:lnTo>
                <a:lnTo>
                  <a:pt x="1957" y="807"/>
                </a:lnTo>
                <a:lnTo>
                  <a:pt x="1976" y="801"/>
                </a:lnTo>
                <a:lnTo>
                  <a:pt x="1996" y="795"/>
                </a:lnTo>
                <a:lnTo>
                  <a:pt x="2016" y="790"/>
                </a:lnTo>
                <a:lnTo>
                  <a:pt x="2037" y="786"/>
                </a:lnTo>
                <a:lnTo>
                  <a:pt x="2058" y="783"/>
                </a:lnTo>
                <a:lnTo>
                  <a:pt x="2079" y="782"/>
                </a:lnTo>
                <a:lnTo>
                  <a:pt x="2101" y="781"/>
                </a:lnTo>
                <a:lnTo>
                  <a:pt x="2101" y="781"/>
                </a:lnTo>
                <a:lnTo>
                  <a:pt x="2122" y="782"/>
                </a:lnTo>
                <a:lnTo>
                  <a:pt x="2144" y="783"/>
                </a:lnTo>
                <a:lnTo>
                  <a:pt x="2165" y="786"/>
                </a:lnTo>
                <a:lnTo>
                  <a:pt x="2185" y="790"/>
                </a:lnTo>
                <a:lnTo>
                  <a:pt x="2206" y="795"/>
                </a:lnTo>
                <a:lnTo>
                  <a:pt x="2225" y="801"/>
                </a:lnTo>
                <a:lnTo>
                  <a:pt x="2245" y="807"/>
                </a:lnTo>
                <a:lnTo>
                  <a:pt x="2265" y="814"/>
                </a:lnTo>
                <a:lnTo>
                  <a:pt x="2283" y="823"/>
                </a:lnTo>
                <a:lnTo>
                  <a:pt x="2301" y="833"/>
                </a:lnTo>
                <a:lnTo>
                  <a:pt x="2318" y="842"/>
                </a:lnTo>
                <a:lnTo>
                  <a:pt x="2336" y="853"/>
                </a:lnTo>
                <a:lnTo>
                  <a:pt x="2352" y="865"/>
                </a:lnTo>
                <a:lnTo>
                  <a:pt x="2367" y="877"/>
                </a:lnTo>
                <a:lnTo>
                  <a:pt x="2383" y="890"/>
                </a:lnTo>
                <a:lnTo>
                  <a:pt x="2397" y="905"/>
                </a:lnTo>
                <a:lnTo>
                  <a:pt x="2412" y="919"/>
                </a:lnTo>
                <a:lnTo>
                  <a:pt x="2425" y="935"/>
                </a:lnTo>
                <a:lnTo>
                  <a:pt x="2437" y="950"/>
                </a:lnTo>
                <a:lnTo>
                  <a:pt x="2449" y="966"/>
                </a:lnTo>
                <a:lnTo>
                  <a:pt x="2460" y="984"/>
                </a:lnTo>
                <a:lnTo>
                  <a:pt x="2469" y="1001"/>
                </a:lnTo>
                <a:lnTo>
                  <a:pt x="2479" y="1019"/>
                </a:lnTo>
                <a:lnTo>
                  <a:pt x="2488" y="1037"/>
                </a:lnTo>
                <a:lnTo>
                  <a:pt x="2495" y="1057"/>
                </a:lnTo>
                <a:lnTo>
                  <a:pt x="2501" y="1077"/>
                </a:lnTo>
                <a:lnTo>
                  <a:pt x="2507" y="1096"/>
                </a:lnTo>
                <a:lnTo>
                  <a:pt x="2512" y="1117"/>
                </a:lnTo>
                <a:lnTo>
                  <a:pt x="2516" y="1137"/>
                </a:lnTo>
                <a:lnTo>
                  <a:pt x="2519" y="1158"/>
                </a:lnTo>
                <a:lnTo>
                  <a:pt x="2520" y="1179"/>
                </a:lnTo>
                <a:lnTo>
                  <a:pt x="2521" y="1201"/>
                </a:lnTo>
                <a:lnTo>
                  <a:pt x="2521" y="1201"/>
                </a:lnTo>
                <a:lnTo>
                  <a:pt x="2520" y="1223"/>
                </a:lnTo>
                <a:lnTo>
                  <a:pt x="2519" y="1244"/>
                </a:lnTo>
                <a:lnTo>
                  <a:pt x="2516" y="1265"/>
                </a:lnTo>
                <a:lnTo>
                  <a:pt x="2512" y="1286"/>
                </a:lnTo>
                <a:lnTo>
                  <a:pt x="2507" y="1306"/>
                </a:lnTo>
                <a:lnTo>
                  <a:pt x="2501" y="1326"/>
                </a:lnTo>
                <a:lnTo>
                  <a:pt x="2495" y="1345"/>
                </a:lnTo>
                <a:lnTo>
                  <a:pt x="2488" y="1365"/>
                </a:lnTo>
                <a:lnTo>
                  <a:pt x="2479" y="1383"/>
                </a:lnTo>
                <a:lnTo>
                  <a:pt x="2469" y="1401"/>
                </a:lnTo>
                <a:lnTo>
                  <a:pt x="2460" y="1418"/>
                </a:lnTo>
                <a:lnTo>
                  <a:pt x="2449" y="1436"/>
                </a:lnTo>
                <a:lnTo>
                  <a:pt x="2437" y="1452"/>
                </a:lnTo>
                <a:lnTo>
                  <a:pt x="2425" y="1468"/>
                </a:lnTo>
                <a:lnTo>
                  <a:pt x="2412" y="1483"/>
                </a:lnTo>
                <a:lnTo>
                  <a:pt x="2397" y="1498"/>
                </a:lnTo>
                <a:lnTo>
                  <a:pt x="2383" y="1512"/>
                </a:lnTo>
                <a:lnTo>
                  <a:pt x="2367" y="1525"/>
                </a:lnTo>
                <a:lnTo>
                  <a:pt x="2352" y="1538"/>
                </a:lnTo>
                <a:lnTo>
                  <a:pt x="2336" y="1549"/>
                </a:lnTo>
                <a:lnTo>
                  <a:pt x="2318" y="1560"/>
                </a:lnTo>
                <a:lnTo>
                  <a:pt x="2301" y="1570"/>
                </a:lnTo>
                <a:lnTo>
                  <a:pt x="2283" y="1579"/>
                </a:lnTo>
                <a:lnTo>
                  <a:pt x="2265" y="1588"/>
                </a:lnTo>
                <a:lnTo>
                  <a:pt x="2245" y="1595"/>
                </a:lnTo>
                <a:lnTo>
                  <a:pt x="2225" y="1601"/>
                </a:lnTo>
                <a:lnTo>
                  <a:pt x="2206" y="1608"/>
                </a:lnTo>
                <a:lnTo>
                  <a:pt x="2185" y="1612"/>
                </a:lnTo>
                <a:lnTo>
                  <a:pt x="2165" y="1616"/>
                </a:lnTo>
                <a:lnTo>
                  <a:pt x="2144" y="1619"/>
                </a:lnTo>
                <a:lnTo>
                  <a:pt x="2122" y="1620"/>
                </a:lnTo>
                <a:lnTo>
                  <a:pt x="2101" y="1621"/>
                </a:lnTo>
                <a:lnTo>
                  <a:pt x="2101" y="1621"/>
                </a:lnTo>
                <a:close/>
                <a:moveTo>
                  <a:pt x="1460" y="2388"/>
                </a:moveTo>
                <a:lnTo>
                  <a:pt x="1395" y="2187"/>
                </a:lnTo>
                <a:lnTo>
                  <a:pt x="1204" y="2249"/>
                </a:lnTo>
                <a:lnTo>
                  <a:pt x="1132" y="2143"/>
                </a:lnTo>
                <a:lnTo>
                  <a:pt x="1250" y="1981"/>
                </a:lnTo>
                <a:lnTo>
                  <a:pt x="1079" y="1858"/>
                </a:lnTo>
                <a:lnTo>
                  <a:pt x="961" y="2019"/>
                </a:lnTo>
                <a:lnTo>
                  <a:pt x="840" y="1976"/>
                </a:lnTo>
                <a:lnTo>
                  <a:pt x="840" y="1776"/>
                </a:lnTo>
                <a:lnTo>
                  <a:pt x="630" y="1776"/>
                </a:lnTo>
                <a:lnTo>
                  <a:pt x="630" y="1976"/>
                </a:lnTo>
                <a:lnTo>
                  <a:pt x="506" y="2012"/>
                </a:lnTo>
                <a:lnTo>
                  <a:pt x="389" y="1852"/>
                </a:lnTo>
                <a:lnTo>
                  <a:pt x="219" y="1975"/>
                </a:lnTo>
                <a:lnTo>
                  <a:pt x="337" y="2137"/>
                </a:lnTo>
                <a:lnTo>
                  <a:pt x="258" y="2239"/>
                </a:lnTo>
                <a:lnTo>
                  <a:pt x="68" y="2177"/>
                </a:lnTo>
                <a:lnTo>
                  <a:pt x="3" y="2376"/>
                </a:lnTo>
                <a:lnTo>
                  <a:pt x="192" y="2438"/>
                </a:lnTo>
                <a:lnTo>
                  <a:pt x="189" y="2567"/>
                </a:lnTo>
                <a:lnTo>
                  <a:pt x="0" y="2629"/>
                </a:lnTo>
                <a:lnTo>
                  <a:pt x="65" y="2829"/>
                </a:lnTo>
                <a:lnTo>
                  <a:pt x="254" y="2768"/>
                </a:lnTo>
                <a:lnTo>
                  <a:pt x="327" y="2874"/>
                </a:lnTo>
                <a:lnTo>
                  <a:pt x="210" y="3034"/>
                </a:lnTo>
                <a:lnTo>
                  <a:pt x="380" y="3159"/>
                </a:lnTo>
                <a:lnTo>
                  <a:pt x="497" y="2997"/>
                </a:lnTo>
                <a:lnTo>
                  <a:pt x="619" y="3040"/>
                </a:lnTo>
                <a:lnTo>
                  <a:pt x="619" y="3240"/>
                </a:lnTo>
                <a:lnTo>
                  <a:pt x="830" y="3240"/>
                </a:lnTo>
                <a:lnTo>
                  <a:pt x="830" y="3040"/>
                </a:lnTo>
                <a:lnTo>
                  <a:pt x="953" y="3003"/>
                </a:lnTo>
                <a:lnTo>
                  <a:pt x="1069" y="3165"/>
                </a:lnTo>
                <a:lnTo>
                  <a:pt x="1240" y="3041"/>
                </a:lnTo>
                <a:lnTo>
                  <a:pt x="1123" y="2880"/>
                </a:lnTo>
                <a:lnTo>
                  <a:pt x="1201" y="2778"/>
                </a:lnTo>
                <a:lnTo>
                  <a:pt x="1391" y="2840"/>
                </a:lnTo>
                <a:lnTo>
                  <a:pt x="1456" y="2639"/>
                </a:lnTo>
                <a:lnTo>
                  <a:pt x="1266" y="2577"/>
                </a:lnTo>
                <a:lnTo>
                  <a:pt x="1270" y="2450"/>
                </a:lnTo>
                <a:lnTo>
                  <a:pt x="1460" y="2388"/>
                </a:lnTo>
                <a:close/>
                <a:moveTo>
                  <a:pt x="718" y="2679"/>
                </a:moveTo>
                <a:lnTo>
                  <a:pt x="718" y="2679"/>
                </a:lnTo>
                <a:lnTo>
                  <a:pt x="701" y="2678"/>
                </a:lnTo>
                <a:lnTo>
                  <a:pt x="684" y="2676"/>
                </a:lnTo>
                <a:lnTo>
                  <a:pt x="668" y="2672"/>
                </a:lnTo>
                <a:lnTo>
                  <a:pt x="652" y="2666"/>
                </a:lnTo>
                <a:lnTo>
                  <a:pt x="637" y="2658"/>
                </a:lnTo>
                <a:lnTo>
                  <a:pt x="623" y="2650"/>
                </a:lnTo>
                <a:lnTo>
                  <a:pt x="609" y="2640"/>
                </a:lnTo>
                <a:lnTo>
                  <a:pt x="598" y="2630"/>
                </a:lnTo>
                <a:lnTo>
                  <a:pt x="587" y="2617"/>
                </a:lnTo>
                <a:lnTo>
                  <a:pt x="576" y="2604"/>
                </a:lnTo>
                <a:lnTo>
                  <a:pt x="568" y="2590"/>
                </a:lnTo>
                <a:lnTo>
                  <a:pt x="561" y="2575"/>
                </a:lnTo>
                <a:lnTo>
                  <a:pt x="555" y="2559"/>
                </a:lnTo>
                <a:lnTo>
                  <a:pt x="551" y="2543"/>
                </a:lnTo>
                <a:lnTo>
                  <a:pt x="549" y="2526"/>
                </a:lnTo>
                <a:lnTo>
                  <a:pt x="548" y="2508"/>
                </a:lnTo>
                <a:lnTo>
                  <a:pt x="548" y="2508"/>
                </a:lnTo>
                <a:lnTo>
                  <a:pt x="549" y="2491"/>
                </a:lnTo>
                <a:lnTo>
                  <a:pt x="551" y="2474"/>
                </a:lnTo>
                <a:lnTo>
                  <a:pt x="555" y="2458"/>
                </a:lnTo>
                <a:lnTo>
                  <a:pt x="561" y="2441"/>
                </a:lnTo>
                <a:lnTo>
                  <a:pt x="568" y="2427"/>
                </a:lnTo>
                <a:lnTo>
                  <a:pt x="576" y="2413"/>
                </a:lnTo>
                <a:lnTo>
                  <a:pt x="587" y="2399"/>
                </a:lnTo>
                <a:lnTo>
                  <a:pt x="598" y="2388"/>
                </a:lnTo>
                <a:lnTo>
                  <a:pt x="609" y="2376"/>
                </a:lnTo>
                <a:lnTo>
                  <a:pt x="623" y="2366"/>
                </a:lnTo>
                <a:lnTo>
                  <a:pt x="637" y="2358"/>
                </a:lnTo>
                <a:lnTo>
                  <a:pt x="652" y="2351"/>
                </a:lnTo>
                <a:lnTo>
                  <a:pt x="668" y="2345"/>
                </a:lnTo>
                <a:lnTo>
                  <a:pt x="684" y="2340"/>
                </a:lnTo>
                <a:lnTo>
                  <a:pt x="701" y="2338"/>
                </a:lnTo>
                <a:lnTo>
                  <a:pt x="718" y="2337"/>
                </a:lnTo>
                <a:lnTo>
                  <a:pt x="718" y="2337"/>
                </a:lnTo>
                <a:lnTo>
                  <a:pt x="736" y="2338"/>
                </a:lnTo>
                <a:lnTo>
                  <a:pt x="752" y="2340"/>
                </a:lnTo>
                <a:lnTo>
                  <a:pt x="769" y="2345"/>
                </a:lnTo>
                <a:lnTo>
                  <a:pt x="785" y="2351"/>
                </a:lnTo>
                <a:lnTo>
                  <a:pt x="800" y="2358"/>
                </a:lnTo>
                <a:lnTo>
                  <a:pt x="814" y="2366"/>
                </a:lnTo>
                <a:lnTo>
                  <a:pt x="828" y="2376"/>
                </a:lnTo>
                <a:lnTo>
                  <a:pt x="839" y="2388"/>
                </a:lnTo>
                <a:lnTo>
                  <a:pt x="850" y="2399"/>
                </a:lnTo>
                <a:lnTo>
                  <a:pt x="861" y="2413"/>
                </a:lnTo>
                <a:lnTo>
                  <a:pt x="869" y="2427"/>
                </a:lnTo>
                <a:lnTo>
                  <a:pt x="876" y="2441"/>
                </a:lnTo>
                <a:lnTo>
                  <a:pt x="882" y="2458"/>
                </a:lnTo>
                <a:lnTo>
                  <a:pt x="886" y="2474"/>
                </a:lnTo>
                <a:lnTo>
                  <a:pt x="888" y="2491"/>
                </a:lnTo>
                <a:lnTo>
                  <a:pt x="889" y="2508"/>
                </a:lnTo>
                <a:lnTo>
                  <a:pt x="889" y="2508"/>
                </a:lnTo>
                <a:lnTo>
                  <a:pt x="888" y="2526"/>
                </a:lnTo>
                <a:lnTo>
                  <a:pt x="886" y="2543"/>
                </a:lnTo>
                <a:lnTo>
                  <a:pt x="882" y="2559"/>
                </a:lnTo>
                <a:lnTo>
                  <a:pt x="876" y="2575"/>
                </a:lnTo>
                <a:lnTo>
                  <a:pt x="869" y="2590"/>
                </a:lnTo>
                <a:lnTo>
                  <a:pt x="861" y="2604"/>
                </a:lnTo>
                <a:lnTo>
                  <a:pt x="850" y="2617"/>
                </a:lnTo>
                <a:lnTo>
                  <a:pt x="839" y="2630"/>
                </a:lnTo>
                <a:lnTo>
                  <a:pt x="828" y="2640"/>
                </a:lnTo>
                <a:lnTo>
                  <a:pt x="814" y="2650"/>
                </a:lnTo>
                <a:lnTo>
                  <a:pt x="800" y="2658"/>
                </a:lnTo>
                <a:lnTo>
                  <a:pt x="785" y="2666"/>
                </a:lnTo>
                <a:lnTo>
                  <a:pt x="769" y="2672"/>
                </a:lnTo>
                <a:lnTo>
                  <a:pt x="752" y="2676"/>
                </a:lnTo>
                <a:lnTo>
                  <a:pt x="736" y="2678"/>
                </a:lnTo>
                <a:lnTo>
                  <a:pt x="718" y="2679"/>
                </a:lnTo>
                <a:lnTo>
                  <a:pt x="718" y="2679"/>
                </a:lnTo>
                <a:close/>
              </a:path>
            </a:pathLst>
          </a:custGeom>
          <a:solidFill>
            <a:schemeClr val="accent4">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a:p>
        </p:txBody>
      </p:sp>
      <p:grpSp>
        <p:nvGrpSpPr>
          <p:cNvPr id="17" name="Group 365" descr="Icon of lightbulb"/>
          <p:cNvGrpSpPr>
            <a:grpSpLocks noChangeAspect="1"/>
          </p:cNvGrpSpPr>
          <p:nvPr/>
        </p:nvGrpSpPr>
        <p:grpSpPr>
          <a:xfrm>
            <a:off x="523822" y="1647679"/>
            <a:ext cx="463262" cy="816640"/>
            <a:chOff x="5102225" y="1727200"/>
            <a:chExt cx="2289175" cy="4035425"/>
          </a:xfrm>
          <a:solidFill>
            <a:srgbClr val="FFFFFF"/>
          </a:solidFill>
        </p:grpSpPr>
        <p:sp>
          <p:nvSpPr>
            <p:cNvPr id="13" name="Freeform 44">
              <a:extLst>
                <a:ext uri="{C183D7F6-B498-43B3-948B-1728B52AA6E4}">
                  <adec:decorative xmlns="" xmlns:adec="http://schemas.microsoft.com/office/drawing/2017/decorative" val="1"/>
                </a:ext>
              </a:extLst>
            </p:cNvPr>
            <p:cNvSpPr>
              <a:spLocks/>
            </p:cNvSpPr>
            <p:nvPr/>
          </p:nvSpPr>
          <p:spPr bwMode="auto">
            <a:xfrm>
              <a:off x="5689600" y="4699000"/>
              <a:ext cx="1101725" cy="1063625"/>
            </a:xfrm>
            <a:custGeom>
              <a:avLst/>
              <a:gdLst/>
              <a:ahLst/>
              <a:cxnLst>
                <a:cxn ang="0">
                  <a:pos x="676" y="298"/>
                </a:cxn>
                <a:cxn ang="0">
                  <a:pos x="688" y="276"/>
                </a:cxn>
                <a:cxn ang="0">
                  <a:pos x="694" y="246"/>
                </a:cxn>
                <a:cxn ang="0">
                  <a:pos x="688" y="216"/>
                </a:cxn>
                <a:cxn ang="0">
                  <a:pos x="676" y="192"/>
                </a:cxn>
                <a:cxn ang="0">
                  <a:pos x="684" y="180"/>
                </a:cxn>
                <a:cxn ang="0">
                  <a:pos x="692" y="152"/>
                </a:cxn>
                <a:cxn ang="0">
                  <a:pos x="692" y="122"/>
                </a:cxn>
                <a:cxn ang="0">
                  <a:pos x="684" y="94"/>
                </a:cxn>
                <a:cxn ang="0">
                  <a:pos x="676" y="84"/>
                </a:cxn>
                <a:cxn ang="0">
                  <a:pos x="688" y="64"/>
                </a:cxn>
                <a:cxn ang="0">
                  <a:pos x="692" y="42"/>
                </a:cxn>
                <a:cxn ang="0">
                  <a:pos x="688" y="18"/>
                </a:cxn>
                <a:cxn ang="0">
                  <a:pos x="676" y="0"/>
                </a:cxn>
                <a:cxn ang="0">
                  <a:pos x="16" y="0"/>
                </a:cxn>
                <a:cxn ang="0">
                  <a:pos x="6" y="16"/>
                </a:cxn>
                <a:cxn ang="0">
                  <a:pos x="4" y="34"/>
                </a:cxn>
                <a:cxn ang="0">
                  <a:pos x="6" y="50"/>
                </a:cxn>
                <a:cxn ang="0">
                  <a:pos x="16" y="66"/>
                </a:cxn>
                <a:cxn ang="0">
                  <a:pos x="10" y="78"/>
                </a:cxn>
                <a:cxn ang="0">
                  <a:pos x="2" y="102"/>
                </a:cxn>
                <a:cxn ang="0">
                  <a:pos x="2" y="128"/>
                </a:cxn>
                <a:cxn ang="0">
                  <a:pos x="10" y="150"/>
                </a:cxn>
                <a:cxn ang="0">
                  <a:pos x="16" y="160"/>
                </a:cxn>
                <a:cxn ang="0">
                  <a:pos x="6" y="186"/>
                </a:cxn>
                <a:cxn ang="0">
                  <a:pos x="2" y="216"/>
                </a:cxn>
                <a:cxn ang="0">
                  <a:pos x="6" y="244"/>
                </a:cxn>
                <a:cxn ang="0">
                  <a:pos x="16" y="268"/>
                </a:cxn>
                <a:cxn ang="0">
                  <a:pos x="8" y="278"/>
                </a:cxn>
                <a:cxn ang="0">
                  <a:pos x="0" y="304"/>
                </a:cxn>
                <a:cxn ang="0">
                  <a:pos x="2" y="332"/>
                </a:cxn>
                <a:cxn ang="0">
                  <a:pos x="8" y="356"/>
                </a:cxn>
                <a:cxn ang="0">
                  <a:pos x="16" y="368"/>
                </a:cxn>
                <a:cxn ang="0">
                  <a:pos x="4" y="390"/>
                </a:cxn>
                <a:cxn ang="0">
                  <a:pos x="2" y="414"/>
                </a:cxn>
                <a:cxn ang="0">
                  <a:pos x="4" y="436"/>
                </a:cxn>
                <a:cxn ang="0">
                  <a:pos x="16" y="454"/>
                </a:cxn>
                <a:cxn ang="0">
                  <a:pos x="134" y="620"/>
                </a:cxn>
                <a:cxn ang="0">
                  <a:pos x="184" y="628"/>
                </a:cxn>
                <a:cxn ang="0">
                  <a:pos x="198" y="638"/>
                </a:cxn>
                <a:cxn ang="0">
                  <a:pos x="234" y="654"/>
                </a:cxn>
                <a:cxn ang="0">
                  <a:pos x="274" y="664"/>
                </a:cxn>
                <a:cxn ang="0">
                  <a:pos x="318" y="670"/>
                </a:cxn>
                <a:cxn ang="0">
                  <a:pos x="362" y="670"/>
                </a:cxn>
                <a:cxn ang="0">
                  <a:pos x="406" y="664"/>
                </a:cxn>
                <a:cxn ang="0">
                  <a:pos x="444" y="654"/>
                </a:cxn>
                <a:cxn ang="0">
                  <a:pos x="478" y="638"/>
                </a:cxn>
                <a:cxn ang="0">
                  <a:pos x="492" y="620"/>
                </a:cxn>
                <a:cxn ang="0">
                  <a:pos x="650" y="454"/>
                </a:cxn>
                <a:cxn ang="0">
                  <a:pos x="676" y="454"/>
                </a:cxn>
                <a:cxn ang="0">
                  <a:pos x="686" y="444"/>
                </a:cxn>
                <a:cxn ang="0">
                  <a:pos x="690" y="428"/>
                </a:cxn>
                <a:cxn ang="0">
                  <a:pos x="686" y="412"/>
                </a:cxn>
                <a:cxn ang="0">
                  <a:pos x="676" y="398"/>
                </a:cxn>
                <a:cxn ang="0">
                  <a:pos x="684" y="386"/>
                </a:cxn>
                <a:cxn ang="0">
                  <a:pos x="694" y="360"/>
                </a:cxn>
                <a:cxn ang="0">
                  <a:pos x="694" y="332"/>
                </a:cxn>
                <a:cxn ang="0">
                  <a:pos x="684" y="308"/>
                </a:cxn>
                <a:cxn ang="0">
                  <a:pos x="676" y="298"/>
                </a:cxn>
              </a:cxnLst>
              <a:rect l="0" t="0" r="r" b="b"/>
              <a:pathLst>
                <a:path w="694" h="670">
                  <a:moveTo>
                    <a:pt x="676" y="298"/>
                  </a:moveTo>
                  <a:lnTo>
                    <a:pt x="676" y="298"/>
                  </a:lnTo>
                  <a:lnTo>
                    <a:pt x="684" y="288"/>
                  </a:lnTo>
                  <a:lnTo>
                    <a:pt x="688" y="276"/>
                  </a:lnTo>
                  <a:lnTo>
                    <a:pt x="692" y="262"/>
                  </a:lnTo>
                  <a:lnTo>
                    <a:pt x="694" y="246"/>
                  </a:lnTo>
                  <a:lnTo>
                    <a:pt x="692" y="232"/>
                  </a:lnTo>
                  <a:lnTo>
                    <a:pt x="688" y="216"/>
                  </a:lnTo>
                  <a:lnTo>
                    <a:pt x="684" y="202"/>
                  </a:lnTo>
                  <a:lnTo>
                    <a:pt x="676" y="192"/>
                  </a:lnTo>
                  <a:lnTo>
                    <a:pt x="676" y="192"/>
                  </a:lnTo>
                  <a:lnTo>
                    <a:pt x="684" y="180"/>
                  </a:lnTo>
                  <a:lnTo>
                    <a:pt x="688" y="166"/>
                  </a:lnTo>
                  <a:lnTo>
                    <a:pt x="692" y="152"/>
                  </a:lnTo>
                  <a:lnTo>
                    <a:pt x="694" y="136"/>
                  </a:lnTo>
                  <a:lnTo>
                    <a:pt x="692" y="122"/>
                  </a:lnTo>
                  <a:lnTo>
                    <a:pt x="688" y="108"/>
                  </a:lnTo>
                  <a:lnTo>
                    <a:pt x="684" y="94"/>
                  </a:lnTo>
                  <a:lnTo>
                    <a:pt x="676" y="84"/>
                  </a:lnTo>
                  <a:lnTo>
                    <a:pt x="676" y="84"/>
                  </a:lnTo>
                  <a:lnTo>
                    <a:pt x="682" y="76"/>
                  </a:lnTo>
                  <a:lnTo>
                    <a:pt x="688" y="64"/>
                  </a:lnTo>
                  <a:lnTo>
                    <a:pt x="690" y="54"/>
                  </a:lnTo>
                  <a:lnTo>
                    <a:pt x="692" y="42"/>
                  </a:lnTo>
                  <a:lnTo>
                    <a:pt x="692" y="30"/>
                  </a:lnTo>
                  <a:lnTo>
                    <a:pt x="688" y="18"/>
                  </a:lnTo>
                  <a:lnTo>
                    <a:pt x="684" y="8"/>
                  </a:lnTo>
                  <a:lnTo>
                    <a:pt x="676" y="0"/>
                  </a:lnTo>
                  <a:lnTo>
                    <a:pt x="16" y="0"/>
                  </a:lnTo>
                  <a:lnTo>
                    <a:pt x="16" y="0"/>
                  </a:lnTo>
                  <a:lnTo>
                    <a:pt x="10" y="8"/>
                  </a:lnTo>
                  <a:lnTo>
                    <a:pt x="6" y="16"/>
                  </a:lnTo>
                  <a:lnTo>
                    <a:pt x="4" y="24"/>
                  </a:lnTo>
                  <a:lnTo>
                    <a:pt x="4" y="34"/>
                  </a:lnTo>
                  <a:lnTo>
                    <a:pt x="4" y="42"/>
                  </a:lnTo>
                  <a:lnTo>
                    <a:pt x="6" y="50"/>
                  </a:lnTo>
                  <a:lnTo>
                    <a:pt x="10" y="58"/>
                  </a:lnTo>
                  <a:lnTo>
                    <a:pt x="16" y="66"/>
                  </a:lnTo>
                  <a:lnTo>
                    <a:pt x="16" y="66"/>
                  </a:lnTo>
                  <a:lnTo>
                    <a:pt x="10" y="78"/>
                  </a:lnTo>
                  <a:lnTo>
                    <a:pt x="4" y="90"/>
                  </a:lnTo>
                  <a:lnTo>
                    <a:pt x="2" y="102"/>
                  </a:lnTo>
                  <a:lnTo>
                    <a:pt x="2" y="114"/>
                  </a:lnTo>
                  <a:lnTo>
                    <a:pt x="2" y="128"/>
                  </a:lnTo>
                  <a:lnTo>
                    <a:pt x="4" y="140"/>
                  </a:lnTo>
                  <a:lnTo>
                    <a:pt x="10" y="150"/>
                  </a:lnTo>
                  <a:lnTo>
                    <a:pt x="16" y="160"/>
                  </a:lnTo>
                  <a:lnTo>
                    <a:pt x="16" y="160"/>
                  </a:lnTo>
                  <a:lnTo>
                    <a:pt x="10" y="174"/>
                  </a:lnTo>
                  <a:lnTo>
                    <a:pt x="6" y="186"/>
                  </a:lnTo>
                  <a:lnTo>
                    <a:pt x="2" y="202"/>
                  </a:lnTo>
                  <a:lnTo>
                    <a:pt x="2" y="216"/>
                  </a:lnTo>
                  <a:lnTo>
                    <a:pt x="4" y="230"/>
                  </a:lnTo>
                  <a:lnTo>
                    <a:pt x="6" y="244"/>
                  </a:lnTo>
                  <a:lnTo>
                    <a:pt x="10" y="258"/>
                  </a:lnTo>
                  <a:lnTo>
                    <a:pt x="16" y="268"/>
                  </a:lnTo>
                  <a:lnTo>
                    <a:pt x="16" y="268"/>
                  </a:lnTo>
                  <a:lnTo>
                    <a:pt x="8" y="278"/>
                  </a:lnTo>
                  <a:lnTo>
                    <a:pt x="4" y="290"/>
                  </a:lnTo>
                  <a:lnTo>
                    <a:pt x="0" y="304"/>
                  </a:lnTo>
                  <a:lnTo>
                    <a:pt x="0" y="318"/>
                  </a:lnTo>
                  <a:lnTo>
                    <a:pt x="2" y="332"/>
                  </a:lnTo>
                  <a:lnTo>
                    <a:pt x="4" y="344"/>
                  </a:lnTo>
                  <a:lnTo>
                    <a:pt x="8" y="356"/>
                  </a:lnTo>
                  <a:lnTo>
                    <a:pt x="16" y="368"/>
                  </a:lnTo>
                  <a:lnTo>
                    <a:pt x="16" y="368"/>
                  </a:lnTo>
                  <a:lnTo>
                    <a:pt x="10" y="378"/>
                  </a:lnTo>
                  <a:lnTo>
                    <a:pt x="4" y="390"/>
                  </a:lnTo>
                  <a:lnTo>
                    <a:pt x="2" y="402"/>
                  </a:lnTo>
                  <a:lnTo>
                    <a:pt x="2" y="414"/>
                  </a:lnTo>
                  <a:lnTo>
                    <a:pt x="2" y="426"/>
                  </a:lnTo>
                  <a:lnTo>
                    <a:pt x="4" y="436"/>
                  </a:lnTo>
                  <a:lnTo>
                    <a:pt x="10" y="446"/>
                  </a:lnTo>
                  <a:lnTo>
                    <a:pt x="16" y="454"/>
                  </a:lnTo>
                  <a:lnTo>
                    <a:pt x="50" y="454"/>
                  </a:lnTo>
                  <a:lnTo>
                    <a:pt x="134" y="620"/>
                  </a:lnTo>
                  <a:lnTo>
                    <a:pt x="184" y="620"/>
                  </a:lnTo>
                  <a:lnTo>
                    <a:pt x="184" y="628"/>
                  </a:lnTo>
                  <a:lnTo>
                    <a:pt x="184" y="628"/>
                  </a:lnTo>
                  <a:lnTo>
                    <a:pt x="198" y="638"/>
                  </a:lnTo>
                  <a:lnTo>
                    <a:pt x="214" y="646"/>
                  </a:lnTo>
                  <a:lnTo>
                    <a:pt x="234" y="654"/>
                  </a:lnTo>
                  <a:lnTo>
                    <a:pt x="252" y="660"/>
                  </a:lnTo>
                  <a:lnTo>
                    <a:pt x="274" y="664"/>
                  </a:lnTo>
                  <a:lnTo>
                    <a:pt x="296" y="668"/>
                  </a:lnTo>
                  <a:lnTo>
                    <a:pt x="318" y="670"/>
                  </a:lnTo>
                  <a:lnTo>
                    <a:pt x="340" y="670"/>
                  </a:lnTo>
                  <a:lnTo>
                    <a:pt x="362" y="670"/>
                  </a:lnTo>
                  <a:lnTo>
                    <a:pt x="384" y="668"/>
                  </a:lnTo>
                  <a:lnTo>
                    <a:pt x="406" y="664"/>
                  </a:lnTo>
                  <a:lnTo>
                    <a:pt x="426" y="660"/>
                  </a:lnTo>
                  <a:lnTo>
                    <a:pt x="444" y="654"/>
                  </a:lnTo>
                  <a:lnTo>
                    <a:pt x="462" y="646"/>
                  </a:lnTo>
                  <a:lnTo>
                    <a:pt x="478" y="638"/>
                  </a:lnTo>
                  <a:lnTo>
                    <a:pt x="492" y="628"/>
                  </a:lnTo>
                  <a:lnTo>
                    <a:pt x="492" y="620"/>
                  </a:lnTo>
                  <a:lnTo>
                    <a:pt x="546" y="620"/>
                  </a:lnTo>
                  <a:lnTo>
                    <a:pt x="650" y="454"/>
                  </a:lnTo>
                  <a:lnTo>
                    <a:pt x="676" y="454"/>
                  </a:lnTo>
                  <a:lnTo>
                    <a:pt x="676" y="454"/>
                  </a:lnTo>
                  <a:lnTo>
                    <a:pt x="682" y="450"/>
                  </a:lnTo>
                  <a:lnTo>
                    <a:pt x="686" y="444"/>
                  </a:lnTo>
                  <a:lnTo>
                    <a:pt x="690" y="436"/>
                  </a:lnTo>
                  <a:lnTo>
                    <a:pt x="690" y="428"/>
                  </a:lnTo>
                  <a:lnTo>
                    <a:pt x="690" y="420"/>
                  </a:lnTo>
                  <a:lnTo>
                    <a:pt x="686" y="412"/>
                  </a:lnTo>
                  <a:lnTo>
                    <a:pt x="682" y="404"/>
                  </a:lnTo>
                  <a:lnTo>
                    <a:pt x="676" y="398"/>
                  </a:lnTo>
                  <a:lnTo>
                    <a:pt x="676" y="398"/>
                  </a:lnTo>
                  <a:lnTo>
                    <a:pt x="684" y="386"/>
                  </a:lnTo>
                  <a:lnTo>
                    <a:pt x="690" y="374"/>
                  </a:lnTo>
                  <a:lnTo>
                    <a:pt x="694" y="360"/>
                  </a:lnTo>
                  <a:lnTo>
                    <a:pt x="694" y="346"/>
                  </a:lnTo>
                  <a:lnTo>
                    <a:pt x="694" y="332"/>
                  </a:lnTo>
                  <a:lnTo>
                    <a:pt x="690" y="318"/>
                  </a:lnTo>
                  <a:lnTo>
                    <a:pt x="684" y="308"/>
                  </a:lnTo>
                  <a:lnTo>
                    <a:pt x="676" y="298"/>
                  </a:lnTo>
                  <a:lnTo>
                    <a:pt x="676" y="298"/>
                  </a:lnTo>
                  <a:close/>
                </a:path>
              </a:pathLst>
            </a:custGeom>
            <a:solidFill>
              <a:schemeClr val="accent4">
                <a:lumMod val="75000"/>
              </a:schemeClr>
            </a:solidFill>
            <a:ln w="6350" cap="flat" cmpd="sng" algn="ctr">
              <a:noFill/>
              <a:prstDash val="solid"/>
              <a:miter lim="800000"/>
              <a:headEnd type="none" w="med" len="med"/>
              <a:tailEnd type="none" w="med" len="med"/>
            </a:ln>
          </p:spPr>
          <p:txBody>
            <a:bodyPr lIns="0" tIns="18283" rIns="0" bIns="18283" anchor="ctr" anchorCtr="1">
              <a:noAutofit/>
            </a:bodyPr>
            <a:lstStyle/>
            <a:p>
              <a:pPr algn="ctr">
                <a:lnSpc>
                  <a:spcPct val="85000"/>
                </a:lnSpc>
                <a:spcBef>
                  <a:spcPct val="20000"/>
                </a:spcBef>
              </a:pPr>
              <a:endParaRPr lang="en-US" sz="800" b="1" dirty="0"/>
            </a:p>
          </p:txBody>
        </p:sp>
        <p:sp>
          <p:nvSpPr>
            <p:cNvPr id="14" name="Freeform 45">
              <a:extLst>
                <a:ext uri="{C183D7F6-B498-43B3-948B-1728B52AA6E4}">
                  <adec:decorative xmlns="" xmlns:adec="http://schemas.microsoft.com/office/drawing/2017/decorative" val="1"/>
                </a:ext>
              </a:extLst>
            </p:cNvPr>
            <p:cNvSpPr>
              <a:spLocks noEditPoints="1"/>
            </p:cNvSpPr>
            <p:nvPr/>
          </p:nvSpPr>
          <p:spPr bwMode="auto">
            <a:xfrm>
              <a:off x="5102225" y="1727200"/>
              <a:ext cx="2289175" cy="2886075"/>
            </a:xfrm>
            <a:custGeom>
              <a:avLst/>
              <a:gdLst/>
              <a:ahLst/>
              <a:cxnLst>
                <a:cxn ang="0">
                  <a:pos x="354" y="1670"/>
                </a:cxn>
                <a:cxn ang="0">
                  <a:pos x="286" y="1428"/>
                </a:cxn>
                <a:cxn ang="0">
                  <a:pos x="180" y="1218"/>
                </a:cxn>
                <a:cxn ang="0">
                  <a:pos x="80" y="1062"/>
                </a:cxn>
                <a:cxn ang="0">
                  <a:pos x="22" y="904"/>
                </a:cxn>
                <a:cxn ang="0">
                  <a:pos x="0" y="732"/>
                </a:cxn>
                <a:cxn ang="0">
                  <a:pos x="0" y="710"/>
                </a:cxn>
                <a:cxn ang="0">
                  <a:pos x="26" y="546"/>
                </a:cxn>
                <a:cxn ang="0">
                  <a:pos x="94" y="370"/>
                </a:cxn>
                <a:cxn ang="0">
                  <a:pos x="194" y="226"/>
                </a:cxn>
                <a:cxn ang="0">
                  <a:pos x="320" y="118"/>
                </a:cxn>
                <a:cxn ang="0">
                  <a:pos x="466" y="44"/>
                </a:cxn>
                <a:cxn ang="0">
                  <a:pos x="622" y="6"/>
                </a:cxn>
                <a:cxn ang="0">
                  <a:pos x="718" y="0"/>
                </a:cxn>
                <a:cxn ang="0">
                  <a:pos x="876" y="16"/>
                </a:cxn>
                <a:cxn ang="0">
                  <a:pos x="1030" y="68"/>
                </a:cxn>
                <a:cxn ang="0">
                  <a:pos x="1168" y="156"/>
                </a:cxn>
                <a:cxn ang="0">
                  <a:pos x="1286" y="278"/>
                </a:cxn>
                <a:cxn ang="0">
                  <a:pos x="1376" y="434"/>
                </a:cxn>
                <a:cxn ang="0">
                  <a:pos x="1432" y="624"/>
                </a:cxn>
                <a:cxn ang="0">
                  <a:pos x="1442" y="714"/>
                </a:cxn>
                <a:cxn ang="0">
                  <a:pos x="1424" y="900"/>
                </a:cxn>
                <a:cxn ang="0">
                  <a:pos x="1354" y="1082"/>
                </a:cxn>
                <a:cxn ang="0">
                  <a:pos x="1298" y="1154"/>
                </a:cxn>
                <a:cxn ang="0">
                  <a:pos x="1174" y="1348"/>
                </a:cxn>
                <a:cxn ang="0">
                  <a:pos x="1090" y="1570"/>
                </a:cxn>
                <a:cxn ang="0">
                  <a:pos x="1066" y="1758"/>
                </a:cxn>
                <a:cxn ang="0">
                  <a:pos x="368" y="1818"/>
                </a:cxn>
                <a:cxn ang="0">
                  <a:pos x="994" y="1634"/>
                </a:cxn>
                <a:cxn ang="0">
                  <a:pos x="1064" y="1394"/>
                </a:cxn>
                <a:cxn ang="0">
                  <a:pos x="1180" y="1182"/>
                </a:cxn>
                <a:cxn ang="0">
                  <a:pos x="1286" y="1038"/>
                </a:cxn>
                <a:cxn ang="0">
                  <a:pos x="1346" y="882"/>
                </a:cxn>
                <a:cxn ang="0">
                  <a:pos x="1362" y="716"/>
                </a:cxn>
                <a:cxn ang="0">
                  <a:pos x="1336" y="564"/>
                </a:cxn>
                <a:cxn ang="0">
                  <a:pos x="1274" y="406"/>
                </a:cxn>
                <a:cxn ang="0">
                  <a:pos x="1182" y="280"/>
                </a:cxn>
                <a:cxn ang="0">
                  <a:pos x="1070" y="184"/>
                </a:cxn>
                <a:cxn ang="0">
                  <a:pos x="942" y="120"/>
                </a:cxn>
                <a:cxn ang="0">
                  <a:pos x="804" y="86"/>
                </a:cxn>
                <a:cxn ang="0">
                  <a:pos x="690" y="82"/>
                </a:cxn>
                <a:cxn ang="0">
                  <a:pos x="548" y="104"/>
                </a:cxn>
                <a:cxn ang="0">
                  <a:pos x="414" y="156"/>
                </a:cxn>
                <a:cxn ang="0">
                  <a:pos x="296" y="238"/>
                </a:cxn>
                <a:cxn ang="0">
                  <a:pos x="198" y="352"/>
                </a:cxn>
                <a:cxn ang="0">
                  <a:pos x="126" y="498"/>
                </a:cxn>
                <a:cxn ang="0">
                  <a:pos x="86" y="676"/>
                </a:cxn>
                <a:cxn ang="0">
                  <a:pos x="82" y="732"/>
                </a:cxn>
                <a:cxn ang="0">
                  <a:pos x="92" y="846"/>
                </a:cxn>
                <a:cxn ang="0">
                  <a:pos x="152" y="1026"/>
                </a:cxn>
                <a:cxn ang="0">
                  <a:pos x="292" y="1252"/>
                </a:cxn>
                <a:cxn ang="0">
                  <a:pos x="390" y="1474"/>
                </a:cxn>
                <a:cxn ang="0">
                  <a:pos x="444" y="1736"/>
                </a:cxn>
              </a:cxnLst>
              <a:rect l="0" t="0" r="r" b="b"/>
              <a:pathLst>
                <a:path w="1442" h="1818">
                  <a:moveTo>
                    <a:pt x="368" y="1818"/>
                  </a:moveTo>
                  <a:lnTo>
                    <a:pt x="366" y="1778"/>
                  </a:lnTo>
                  <a:lnTo>
                    <a:pt x="366" y="1778"/>
                  </a:lnTo>
                  <a:lnTo>
                    <a:pt x="362" y="1724"/>
                  </a:lnTo>
                  <a:lnTo>
                    <a:pt x="354" y="1670"/>
                  </a:lnTo>
                  <a:lnTo>
                    <a:pt x="346" y="1618"/>
                  </a:lnTo>
                  <a:lnTo>
                    <a:pt x="334" y="1568"/>
                  </a:lnTo>
                  <a:lnTo>
                    <a:pt x="320" y="1520"/>
                  </a:lnTo>
                  <a:lnTo>
                    <a:pt x="304" y="1474"/>
                  </a:lnTo>
                  <a:lnTo>
                    <a:pt x="286" y="1428"/>
                  </a:lnTo>
                  <a:lnTo>
                    <a:pt x="268" y="1384"/>
                  </a:lnTo>
                  <a:lnTo>
                    <a:pt x="246" y="1342"/>
                  </a:lnTo>
                  <a:lnTo>
                    <a:pt x="226" y="1300"/>
                  </a:lnTo>
                  <a:lnTo>
                    <a:pt x="202" y="1258"/>
                  </a:lnTo>
                  <a:lnTo>
                    <a:pt x="180" y="1218"/>
                  </a:lnTo>
                  <a:lnTo>
                    <a:pt x="132" y="1142"/>
                  </a:lnTo>
                  <a:lnTo>
                    <a:pt x="82" y="1068"/>
                  </a:lnTo>
                  <a:lnTo>
                    <a:pt x="82" y="1068"/>
                  </a:lnTo>
                  <a:lnTo>
                    <a:pt x="80" y="1066"/>
                  </a:lnTo>
                  <a:lnTo>
                    <a:pt x="80" y="1062"/>
                  </a:lnTo>
                  <a:lnTo>
                    <a:pt x="80" y="1062"/>
                  </a:lnTo>
                  <a:lnTo>
                    <a:pt x="62" y="1024"/>
                  </a:lnTo>
                  <a:lnTo>
                    <a:pt x="48" y="986"/>
                  </a:lnTo>
                  <a:lnTo>
                    <a:pt x="34" y="946"/>
                  </a:lnTo>
                  <a:lnTo>
                    <a:pt x="22" y="904"/>
                  </a:lnTo>
                  <a:lnTo>
                    <a:pt x="14" y="862"/>
                  </a:lnTo>
                  <a:lnTo>
                    <a:pt x="6" y="820"/>
                  </a:lnTo>
                  <a:lnTo>
                    <a:pt x="2" y="778"/>
                  </a:lnTo>
                  <a:lnTo>
                    <a:pt x="0" y="732"/>
                  </a:lnTo>
                  <a:lnTo>
                    <a:pt x="0" y="732"/>
                  </a:lnTo>
                  <a:lnTo>
                    <a:pt x="0" y="732"/>
                  </a:lnTo>
                  <a:lnTo>
                    <a:pt x="0" y="712"/>
                  </a:lnTo>
                  <a:lnTo>
                    <a:pt x="0" y="712"/>
                  </a:lnTo>
                  <a:lnTo>
                    <a:pt x="42" y="714"/>
                  </a:lnTo>
                  <a:lnTo>
                    <a:pt x="0" y="710"/>
                  </a:lnTo>
                  <a:lnTo>
                    <a:pt x="0" y="710"/>
                  </a:lnTo>
                  <a:lnTo>
                    <a:pt x="4" y="668"/>
                  </a:lnTo>
                  <a:lnTo>
                    <a:pt x="10" y="626"/>
                  </a:lnTo>
                  <a:lnTo>
                    <a:pt x="18" y="584"/>
                  </a:lnTo>
                  <a:lnTo>
                    <a:pt x="26" y="546"/>
                  </a:lnTo>
                  <a:lnTo>
                    <a:pt x="36" y="508"/>
                  </a:lnTo>
                  <a:lnTo>
                    <a:pt x="48" y="472"/>
                  </a:lnTo>
                  <a:lnTo>
                    <a:pt x="62" y="436"/>
                  </a:lnTo>
                  <a:lnTo>
                    <a:pt x="76" y="402"/>
                  </a:lnTo>
                  <a:lnTo>
                    <a:pt x="94" y="370"/>
                  </a:lnTo>
                  <a:lnTo>
                    <a:pt x="110" y="338"/>
                  </a:lnTo>
                  <a:lnTo>
                    <a:pt x="130" y="308"/>
                  </a:lnTo>
                  <a:lnTo>
                    <a:pt x="150" y="280"/>
                  </a:lnTo>
                  <a:lnTo>
                    <a:pt x="172" y="252"/>
                  </a:lnTo>
                  <a:lnTo>
                    <a:pt x="194" y="226"/>
                  </a:lnTo>
                  <a:lnTo>
                    <a:pt x="218" y="202"/>
                  </a:lnTo>
                  <a:lnTo>
                    <a:pt x="242" y="180"/>
                  </a:lnTo>
                  <a:lnTo>
                    <a:pt x="266" y="158"/>
                  </a:lnTo>
                  <a:lnTo>
                    <a:pt x="294" y="138"/>
                  </a:lnTo>
                  <a:lnTo>
                    <a:pt x="320" y="118"/>
                  </a:lnTo>
                  <a:lnTo>
                    <a:pt x="348" y="100"/>
                  </a:lnTo>
                  <a:lnTo>
                    <a:pt x="376" y="84"/>
                  </a:lnTo>
                  <a:lnTo>
                    <a:pt x="406" y="70"/>
                  </a:lnTo>
                  <a:lnTo>
                    <a:pt x="436" y="56"/>
                  </a:lnTo>
                  <a:lnTo>
                    <a:pt x="466" y="44"/>
                  </a:lnTo>
                  <a:lnTo>
                    <a:pt x="496" y="34"/>
                  </a:lnTo>
                  <a:lnTo>
                    <a:pt x="526" y="24"/>
                  </a:lnTo>
                  <a:lnTo>
                    <a:pt x="558" y="16"/>
                  </a:lnTo>
                  <a:lnTo>
                    <a:pt x="590" y="10"/>
                  </a:lnTo>
                  <a:lnTo>
                    <a:pt x="622" y="6"/>
                  </a:lnTo>
                  <a:lnTo>
                    <a:pt x="654" y="2"/>
                  </a:lnTo>
                  <a:lnTo>
                    <a:pt x="686" y="0"/>
                  </a:lnTo>
                  <a:lnTo>
                    <a:pt x="718" y="0"/>
                  </a:lnTo>
                  <a:lnTo>
                    <a:pt x="718" y="0"/>
                  </a:lnTo>
                  <a:lnTo>
                    <a:pt x="718" y="0"/>
                  </a:lnTo>
                  <a:lnTo>
                    <a:pt x="750" y="0"/>
                  </a:lnTo>
                  <a:lnTo>
                    <a:pt x="782" y="2"/>
                  </a:lnTo>
                  <a:lnTo>
                    <a:pt x="814" y="6"/>
                  </a:lnTo>
                  <a:lnTo>
                    <a:pt x="846" y="10"/>
                  </a:lnTo>
                  <a:lnTo>
                    <a:pt x="876" y="16"/>
                  </a:lnTo>
                  <a:lnTo>
                    <a:pt x="908" y="24"/>
                  </a:lnTo>
                  <a:lnTo>
                    <a:pt x="940" y="34"/>
                  </a:lnTo>
                  <a:lnTo>
                    <a:pt x="970" y="44"/>
                  </a:lnTo>
                  <a:lnTo>
                    <a:pt x="1000" y="56"/>
                  </a:lnTo>
                  <a:lnTo>
                    <a:pt x="1030" y="68"/>
                  </a:lnTo>
                  <a:lnTo>
                    <a:pt x="1058" y="84"/>
                  </a:lnTo>
                  <a:lnTo>
                    <a:pt x="1088" y="100"/>
                  </a:lnTo>
                  <a:lnTo>
                    <a:pt x="1114" y="118"/>
                  </a:lnTo>
                  <a:lnTo>
                    <a:pt x="1142" y="136"/>
                  </a:lnTo>
                  <a:lnTo>
                    <a:pt x="1168" y="156"/>
                  </a:lnTo>
                  <a:lnTo>
                    <a:pt x="1194" y="178"/>
                  </a:lnTo>
                  <a:lnTo>
                    <a:pt x="1218" y="200"/>
                  </a:lnTo>
                  <a:lnTo>
                    <a:pt x="1242" y="226"/>
                  </a:lnTo>
                  <a:lnTo>
                    <a:pt x="1264" y="250"/>
                  </a:lnTo>
                  <a:lnTo>
                    <a:pt x="1286" y="278"/>
                  </a:lnTo>
                  <a:lnTo>
                    <a:pt x="1306" y="306"/>
                  </a:lnTo>
                  <a:lnTo>
                    <a:pt x="1326" y="336"/>
                  </a:lnTo>
                  <a:lnTo>
                    <a:pt x="1344" y="368"/>
                  </a:lnTo>
                  <a:lnTo>
                    <a:pt x="1362" y="400"/>
                  </a:lnTo>
                  <a:lnTo>
                    <a:pt x="1376" y="434"/>
                  </a:lnTo>
                  <a:lnTo>
                    <a:pt x="1390" y="470"/>
                  </a:lnTo>
                  <a:lnTo>
                    <a:pt x="1404" y="506"/>
                  </a:lnTo>
                  <a:lnTo>
                    <a:pt x="1414" y="544"/>
                  </a:lnTo>
                  <a:lnTo>
                    <a:pt x="1424" y="584"/>
                  </a:lnTo>
                  <a:lnTo>
                    <a:pt x="1432" y="624"/>
                  </a:lnTo>
                  <a:lnTo>
                    <a:pt x="1438" y="666"/>
                  </a:lnTo>
                  <a:lnTo>
                    <a:pt x="1442" y="710"/>
                  </a:lnTo>
                  <a:lnTo>
                    <a:pt x="1442" y="710"/>
                  </a:lnTo>
                  <a:lnTo>
                    <a:pt x="1442" y="712"/>
                  </a:lnTo>
                  <a:lnTo>
                    <a:pt x="1442" y="714"/>
                  </a:lnTo>
                  <a:lnTo>
                    <a:pt x="1442" y="714"/>
                  </a:lnTo>
                  <a:lnTo>
                    <a:pt x="1442" y="760"/>
                  </a:lnTo>
                  <a:lnTo>
                    <a:pt x="1438" y="806"/>
                  </a:lnTo>
                  <a:lnTo>
                    <a:pt x="1434" y="854"/>
                  </a:lnTo>
                  <a:lnTo>
                    <a:pt x="1424" y="900"/>
                  </a:lnTo>
                  <a:lnTo>
                    <a:pt x="1412" y="946"/>
                  </a:lnTo>
                  <a:lnTo>
                    <a:pt x="1398" y="992"/>
                  </a:lnTo>
                  <a:lnTo>
                    <a:pt x="1378" y="1036"/>
                  </a:lnTo>
                  <a:lnTo>
                    <a:pt x="1354" y="1082"/>
                  </a:lnTo>
                  <a:lnTo>
                    <a:pt x="1354" y="1082"/>
                  </a:lnTo>
                  <a:lnTo>
                    <a:pt x="1352" y="1084"/>
                  </a:lnTo>
                  <a:lnTo>
                    <a:pt x="1350" y="1086"/>
                  </a:lnTo>
                  <a:lnTo>
                    <a:pt x="1350" y="1086"/>
                  </a:lnTo>
                  <a:lnTo>
                    <a:pt x="1324" y="1120"/>
                  </a:lnTo>
                  <a:lnTo>
                    <a:pt x="1298" y="1154"/>
                  </a:lnTo>
                  <a:lnTo>
                    <a:pt x="1270" y="1190"/>
                  </a:lnTo>
                  <a:lnTo>
                    <a:pt x="1246" y="1228"/>
                  </a:lnTo>
                  <a:lnTo>
                    <a:pt x="1220" y="1266"/>
                  </a:lnTo>
                  <a:lnTo>
                    <a:pt x="1198" y="1308"/>
                  </a:lnTo>
                  <a:lnTo>
                    <a:pt x="1174" y="1348"/>
                  </a:lnTo>
                  <a:lnTo>
                    <a:pt x="1154" y="1392"/>
                  </a:lnTo>
                  <a:lnTo>
                    <a:pt x="1134" y="1436"/>
                  </a:lnTo>
                  <a:lnTo>
                    <a:pt x="1118" y="1480"/>
                  </a:lnTo>
                  <a:lnTo>
                    <a:pt x="1102" y="1524"/>
                  </a:lnTo>
                  <a:lnTo>
                    <a:pt x="1090" y="1570"/>
                  </a:lnTo>
                  <a:lnTo>
                    <a:pt x="1080" y="1618"/>
                  </a:lnTo>
                  <a:lnTo>
                    <a:pt x="1072" y="1664"/>
                  </a:lnTo>
                  <a:lnTo>
                    <a:pt x="1068" y="1712"/>
                  </a:lnTo>
                  <a:lnTo>
                    <a:pt x="1066" y="1758"/>
                  </a:lnTo>
                  <a:lnTo>
                    <a:pt x="1066" y="1758"/>
                  </a:lnTo>
                  <a:lnTo>
                    <a:pt x="1066" y="1758"/>
                  </a:lnTo>
                  <a:lnTo>
                    <a:pt x="1066" y="1776"/>
                  </a:lnTo>
                  <a:lnTo>
                    <a:pt x="1066" y="1776"/>
                  </a:lnTo>
                  <a:lnTo>
                    <a:pt x="1068" y="1818"/>
                  </a:lnTo>
                  <a:lnTo>
                    <a:pt x="368" y="1818"/>
                  </a:lnTo>
                  <a:lnTo>
                    <a:pt x="368" y="1818"/>
                  </a:lnTo>
                  <a:close/>
                  <a:moveTo>
                    <a:pt x="986" y="1736"/>
                  </a:moveTo>
                  <a:lnTo>
                    <a:pt x="986" y="1736"/>
                  </a:lnTo>
                  <a:lnTo>
                    <a:pt x="988" y="1686"/>
                  </a:lnTo>
                  <a:lnTo>
                    <a:pt x="994" y="1634"/>
                  </a:lnTo>
                  <a:lnTo>
                    <a:pt x="1004" y="1584"/>
                  </a:lnTo>
                  <a:lnTo>
                    <a:pt x="1016" y="1536"/>
                  </a:lnTo>
                  <a:lnTo>
                    <a:pt x="1030" y="1488"/>
                  </a:lnTo>
                  <a:lnTo>
                    <a:pt x="1046" y="1440"/>
                  </a:lnTo>
                  <a:lnTo>
                    <a:pt x="1064" y="1394"/>
                  </a:lnTo>
                  <a:lnTo>
                    <a:pt x="1084" y="1350"/>
                  </a:lnTo>
                  <a:lnTo>
                    <a:pt x="1106" y="1306"/>
                  </a:lnTo>
                  <a:lnTo>
                    <a:pt x="1130" y="1262"/>
                  </a:lnTo>
                  <a:lnTo>
                    <a:pt x="1154" y="1222"/>
                  </a:lnTo>
                  <a:lnTo>
                    <a:pt x="1180" y="1182"/>
                  </a:lnTo>
                  <a:lnTo>
                    <a:pt x="1206" y="1144"/>
                  </a:lnTo>
                  <a:lnTo>
                    <a:pt x="1232" y="1106"/>
                  </a:lnTo>
                  <a:lnTo>
                    <a:pt x="1260" y="1070"/>
                  </a:lnTo>
                  <a:lnTo>
                    <a:pt x="1286" y="1038"/>
                  </a:lnTo>
                  <a:lnTo>
                    <a:pt x="1286" y="1038"/>
                  </a:lnTo>
                  <a:lnTo>
                    <a:pt x="1286" y="1038"/>
                  </a:lnTo>
                  <a:lnTo>
                    <a:pt x="1306" y="1000"/>
                  </a:lnTo>
                  <a:lnTo>
                    <a:pt x="1322" y="960"/>
                  </a:lnTo>
                  <a:lnTo>
                    <a:pt x="1336" y="922"/>
                  </a:lnTo>
                  <a:lnTo>
                    <a:pt x="1346" y="882"/>
                  </a:lnTo>
                  <a:lnTo>
                    <a:pt x="1352" y="842"/>
                  </a:lnTo>
                  <a:lnTo>
                    <a:pt x="1358" y="800"/>
                  </a:lnTo>
                  <a:lnTo>
                    <a:pt x="1360" y="758"/>
                  </a:lnTo>
                  <a:lnTo>
                    <a:pt x="1362" y="716"/>
                  </a:lnTo>
                  <a:lnTo>
                    <a:pt x="1362" y="716"/>
                  </a:lnTo>
                  <a:lnTo>
                    <a:pt x="1362" y="716"/>
                  </a:lnTo>
                  <a:lnTo>
                    <a:pt x="1358" y="676"/>
                  </a:lnTo>
                  <a:lnTo>
                    <a:pt x="1352" y="638"/>
                  </a:lnTo>
                  <a:lnTo>
                    <a:pt x="1344" y="600"/>
                  </a:lnTo>
                  <a:lnTo>
                    <a:pt x="1336" y="564"/>
                  </a:lnTo>
                  <a:lnTo>
                    <a:pt x="1326" y="530"/>
                  </a:lnTo>
                  <a:lnTo>
                    <a:pt x="1314" y="498"/>
                  </a:lnTo>
                  <a:lnTo>
                    <a:pt x="1302" y="466"/>
                  </a:lnTo>
                  <a:lnTo>
                    <a:pt x="1288" y="436"/>
                  </a:lnTo>
                  <a:lnTo>
                    <a:pt x="1274" y="406"/>
                  </a:lnTo>
                  <a:lnTo>
                    <a:pt x="1256" y="378"/>
                  </a:lnTo>
                  <a:lnTo>
                    <a:pt x="1240" y="352"/>
                  </a:lnTo>
                  <a:lnTo>
                    <a:pt x="1222" y="326"/>
                  </a:lnTo>
                  <a:lnTo>
                    <a:pt x="1202" y="302"/>
                  </a:lnTo>
                  <a:lnTo>
                    <a:pt x="1182" y="280"/>
                  </a:lnTo>
                  <a:lnTo>
                    <a:pt x="1162" y="258"/>
                  </a:lnTo>
                  <a:lnTo>
                    <a:pt x="1140" y="238"/>
                  </a:lnTo>
                  <a:lnTo>
                    <a:pt x="1118" y="218"/>
                  </a:lnTo>
                  <a:lnTo>
                    <a:pt x="1094" y="200"/>
                  </a:lnTo>
                  <a:lnTo>
                    <a:pt x="1070" y="184"/>
                  </a:lnTo>
                  <a:lnTo>
                    <a:pt x="1046" y="170"/>
                  </a:lnTo>
                  <a:lnTo>
                    <a:pt x="1020" y="154"/>
                  </a:lnTo>
                  <a:lnTo>
                    <a:pt x="994" y="142"/>
                  </a:lnTo>
                  <a:lnTo>
                    <a:pt x="968" y="130"/>
                  </a:lnTo>
                  <a:lnTo>
                    <a:pt x="942" y="120"/>
                  </a:lnTo>
                  <a:lnTo>
                    <a:pt x="914" y="112"/>
                  </a:lnTo>
                  <a:lnTo>
                    <a:pt x="888" y="104"/>
                  </a:lnTo>
                  <a:lnTo>
                    <a:pt x="860" y="96"/>
                  </a:lnTo>
                  <a:lnTo>
                    <a:pt x="832" y="90"/>
                  </a:lnTo>
                  <a:lnTo>
                    <a:pt x="804" y="86"/>
                  </a:lnTo>
                  <a:lnTo>
                    <a:pt x="774" y="84"/>
                  </a:lnTo>
                  <a:lnTo>
                    <a:pt x="718" y="80"/>
                  </a:lnTo>
                  <a:lnTo>
                    <a:pt x="718" y="80"/>
                  </a:lnTo>
                  <a:lnTo>
                    <a:pt x="718" y="80"/>
                  </a:lnTo>
                  <a:lnTo>
                    <a:pt x="690" y="82"/>
                  </a:lnTo>
                  <a:lnTo>
                    <a:pt x="660" y="84"/>
                  </a:lnTo>
                  <a:lnTo>
                    <a:pt x="632" y="86"/>
                  </a:lnTo>
                  <a:lnTo>
                    <a:pt x="604" y="90"/>
                  </a:lnTo>
                  <a:lnTo>
                    <a:pt x="576" y="96"/>
                  </a:lnTo>
                  <a:lnTo>
                    <a:pt x="548" y="104"/>
                  </a:lnTo>
                  <a:lnTo>
                    <a:pt x="520" y="112"/>
                  </a:lnTo>
                  <a:lnTo>
                    <a:pt x="494" y="120"/>
                  </a:lnTo>
                  <a:lnTo>
                    <a:pt x="466" y="130"/>
                  </a:lnTo>
                  <a:lnTo>
                    <a:pt x="440" y="142"/>
                  </a:lnTo>
                  <a:lnTo>
                    <a:pt x="414" y="156"/>
                  </a:lnTo>
                  <a:lnTo>
                    <a:pt x="390" y="170"/>
                  </a:lnTo>
                  <a:lnTo>
                    <a:pt x="366" y="184"/>
                  </a:lnTo>
                  <a:lnTo>
                    <a:pt x="342" y="202"/>
                  </a:lnTo>
                  <a:lnTo>
                    <a:pt x="318" y="220"/>
                  </a:lnTo>
                  <a:lnTo>
                    <a:pt x="296" y="238"/>
                  </a:lnTo>
                  <a:lnTo>
                    <a:pt x="274" y="258"/>
                  </a:lnTo>
                  <a:lnTo>
                    <a:pt x="254" y="280"/>
                  </a:lnTo>
                  <a:lnTo>
                    <a:pt x="234" y="304"/>
                  </a:lnTo>
                  <a:lnTo>
                    <a:pt x="216" y="328"/>
                  </a:lnTo>
                  <a:lnTo>
                    <a:pt x="198" y="352"/>
                  </a:lnTo>
                  <a:lnTo>
                    <a:pt x="180" y="380"/>
                  </a:lnTo>
                  <a:lnTo>
                    <a:pt x="164" y="406"/>
                  </a:lnTo>
                  <a:lnTo>
                    <a:pt x="150" y="436"/>
                  </a:lnTo>
                  <a:lnTo>
                    <a:pt x="138" y="466"/>
                  </a:lnTo>
                  <a:lnTo>
                    <a:pt x="126" y="498"/>
                  </a:lnTo>
                  <a:lnTo>
                    <a:pt x="114" y="530"/>
                  </a:lnTo>
                  <a:lnTo>
                    <a:pt x="104" y="566"/>
                  </a:lnTo>
                  <a:lnTo>
                    <a:pt x="96" y="600"/>
                  </a:lnTo>
                  <a:lnTo>
                    <a:pt x="90" y="638"/>
                  </a:lnTo>
                  <a:lnTo>
                    <a:pt x="86" y="676"/>
                  </a:lnTo>
                  <a:lnTo>
                    <a:pt x="82" y="714"/>
                  </a:lnTo>
                  <a:lnTo>
                    <a:pt x="82" y="714"/>
                  </a:lnTo>
                  <a:lnTo>
                    <a:pt x="82" y="714"/>
                  </a:lnTo>
                  <a:lnTo>
                    <a:pt x="82" y="714"/>
                  </a:lnTo>
                  <a:lnTo>
                    <a:pt x="82" y="732"/>
                  </a:lnTo>
                  <a:lnTo>
                    <a:pt x="82" y="732"/>
                  </a:lnTo>
                  <a:lnTo>
                    <a:pt x="82" y="732"/>
                  </a:lnTo>
                  <a:lnTo>
                    <a:pt x="82" y="772"/>
                  </a:lnTo>
                  <a:lnTo>
                    <a:pt x="86" y="808"/>
                  </a:lnTo>
                  <a:lnTo>
                    <a:pt x="92" y="846"/>
                  </a:lnTo>
                  <a:lnTo>
                    <a:pt x="100" y="882"/>
                  </a:lnTo>
                  <a:lnTo>
                    <a:pt x="112" y="920"/>
                  </a:lnTo>
                  <a:lnTo>
                    <a:pt x="124" y="956"/>
                  </a:lnTo>
                  <a:lnTo>
                    <a:pt x="136" y="990"/>
                  </a:lnTo>
                  <a:lnTo>
                    <a:pt x="152" y="1026"/>
                  </a:lnTo>
                  <a:lnTo>
                    <a:pt x="152" y="1026"/>
                  </a:lnTo>
                  <a:lnTo>
                    <a:pt x="152" y="1026"/>
                  </a:lnTo>
                  <a:lnTo>
                    <a:pt x="198" y="1098"/>
                  </a:lnTo>
                  <a:lnTo>
                    <a:pt x="246" y="1172"/>
                  </a:lnTo>
                  <a:lnTo>
                    <a:pt x="292" y="1252"/>
                  </a:lnTo>
                  <a:lnTo>
                    <a:pt x="314" y="1294"/>
                  </a:lnTo>
                  <a:lnTo>
                    <a:pt x="334" y="1338"/>
                  </a:lnTo>
                  <a:lnTo>
                    <a:pt x="354" y="1382"/>
                  </a:lnTo>
                  <a:lnTo>
                    <a:pt x="374" y="1428"/>
                  </a:lnTo>
                  <a:lnTo>
                    <a:pt x="390" y="1474"/>
                  </a:lnTo>
                  <a:lnTo>
                    <a:pt x="406" y="1524"/>
                  </a:lnTo>
                  <a:lnTo>
                    <a:pt x="418" y="1574"/>
                  </a:lnTo>
                  <a:lnTo>
                    <a:pt x="430" y="1626"/>
                  </a:lnTo>
                  <a:lnTo>
                    <a:pt x="438" y="1680"/>
                  </a:lnTo>
                  <a:lnTo>
                    <a:pt x="444" y="1736"/>
                  </a:lnTo>
                  <a:lnTo>
                    <a:pt x="444" y="1736"/>
                  </a:lnTo>
                  <a:lnTo>
                    <a:pt x="986" y="1736"/>
                  </a:lnTo>
                  <a:lnTo>
                    <a:pt x="986" y="1736"/>
                  </a:lnTo>
                  <a:close/>
                </a:path>
              </a:pathLst>
            </a:custGeom>
            <a:solidFill>
              <a:schemeClr val="accent4">
                <a:lumMod val="75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a:p>
          </p:txBody>
        </p:sp>
      </p:grpSp>
      <p:grpSp>
        <p:nvGrpSpPr>
          <p:cNvPr id="12" name="Group 54" descr="Icon of graph"/>
          <p:cNvGrpSpPr/>
          <p:nvPr/>
        </p:nvGrpSpPr>
        <p:grpSpPr>
          <a:xfrm>
            <a:off x="11087750" y="1689407"/>
            <a:ext cx="714781" cy="609699"/>
            <a:chOff x="1490663" y="846138"/>
            <a:chExt cx="381000" cy="323850"/>
          </a:xfrm>
          <a:solidFill>
            <a:srgbClr val="FFFFFF"/>
          </a:solidFill>
        </p:grpSpPr>
        <p:sp>
          <p:nvSpPr>
            <p:cNvPr id="7" name="Freeform 23">
              <a:extLst>
                <a:ext uri="{C183D7F6-B498-43B3-948B-1728B52AA6E4}">
                  <adec:decorative xmlns="" xmlns:adec="http://schemas.microsoft.com/office/drawing/2017/decorative" val="1"/>
                </a:ext>
              </a:extLst>
            </p:cNvPr>
            <p:cNvSpPr>
              <a:spLocks/>
            </p:cNvSpPr>
            <p:nvPr/>
          </p:nvSpPr>
          <p:spPr bwMode="auto">
            <a:xfrm>
              <a:off x="1490663" y="942975"/>
              <a:ext cx="381000" cy="227013"/>
            </a:xfrm>
            <a:custGeom>
              <a:avLst/>
              <a:gdLst/>
              <a:ahLst/>
              <a:cxnLst>
                <a:cxn ang="0">
                  <a:pos x="721" y="429"/>
                </a:cxn>
                <a:cxn ang="0">
                  <a:pos x="721" y="429"/>
                </a:cxn>
                <a:cxn ang="0">
                  <a:pos x="0" y="429"/>
                </a:cxn>
                <a:cxn ang="0">
                  <a:pos x="0" y="429"/>
                </a:cxn>
                <a:cxn ang="0">
                  <a:pos x="0" y="0"/>
                </a:cxn>
                <a:cxn ang="0">
                  <a:pos x="23" y="0"/>
                </a:cxn>
                <a:cxn ang="0">
                  <a:pos x="23" y="0"/>
                </a:cxn>
                <a:cxn ang="0">
                  <a:pos x="23" y="405"/>
                </a:cxn>
                <a:cxn ang="0">
                  <a:pos x="721" y="405"/>
                </a:cxn>
                <a:cxn ang="0">
                  <a:pos x="721" y="429"/>
                </a:cxn>
              </a:cxnLst>
              <a:rect l="0" t="0" r="r" b="b"/>
              <a:pathLst>
                <a:path w="721" h="429">
                  <a:moveTo>
                    <a:pt x="721" y="429"/>
                  </a:moveTo>
                  <a:lnTo>
                    <a:pt x="721" y="429"/>
                  </a:lnTo>
                  <a:lnTo>
                    <a:pt x="0" y="429"/>
                  </a:lnTo>
                  <a:lnTo>
                    <a:pt x="0" y="429"/>
                  </a:lnTo>
                  <a:lnTo>
                    <a:pt x="0" y="0"/>
                  </a:lnTo>
                  <a:lnTo>
                    <a:pt x="23" y="0"/>
                  </a:lnTo>
                  <a:lnTo>
                    <a:pt x="23" y="0"/>
                  </a:lnTo>
                  <a:lnTo>
                    <a:pt x="23" y="405"/>
                  </a:lnTo>
                  <a:lnTo>
                    <a:pt x="721" y="405"/>
                  </a:lnTo>
                  <a:lnTo>
                    <a:pt x="721" y="429"/>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a:p>
          </p:txBody>
        </p:sp>
        <p:sp>
          <p:nvSpPr>
            <p:cNvPr id="8" name="Rectangle 24">
              <a:extLst>
                <a:ext uri="{C183D7F6-B498-43B3-948B-1728B52AA6E4}">
                  <adec:decorative xmlns="" xmlns:adec="http://schemas.microsoft.com/office/drawing/2017/decorative" val="1"/>
                </a:ext>
              </a:extLst>
            </p:cNvPr>
            <p:cNvSpPr>
              <a:spLocks noChangeArrowheads="1"/>
            </p:cNvSpPr>
            <p:nvPr/>
          </p:nvSpPr>
          <p:spPr bwMode="auto">
            <a:xfrm>
              <a:off x="1524000" y="1055688"/>
              <a:ext cx="69850" cy="103188"/>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Autofit/>
            </a:bodyPr>
            <a:lstStyle/>
            <a:p>
              <a:pPr algn="ctr">
                <a:lnSpc>
                  <a:spcPct val="85000"/>
                </a:lnSpc>
                <a:spcBef>
                  <a:spcPct val="20000"/>
                </a:spcBef>
              </a:pPr>
              <a:endParaRPr lang="en-US" sz="700" b="1"/>
            </a:p>
          </p:txBody>
        </p:sp>
        <p:sp>
          <p:nvSpPr>
            <p:cNvPr id="9" name="Rectangle 25">
              <a:extLst>
                <a:ext uri="{C183D7F6-B498-43B3-948B-1728B52AA6E4}">
                  <adec:decorative xmlns="" xmlns:adec="http://schemas.microsoft.com/office/drawing/2017/decorative" val="1"/>
                </a:ext>
              </a:extLst>
            </p:cNvPr>
            <p:cNvSpPr>
              <a:spLocks noChangeArrowheads="1"/>
            </p:cNvSpPr>
            <p:nvPr/>
          </p:nvSpPr>
          <p:spPr bwMode="auto">
            <a:xfrm>
              <a:off x="1612900" y="987425"/>
              <a:ext cx="69850" cy="171450"/>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Autofit/>
            </a:bodyPr>
            <a:lstStyle/>
            <a:p>
              <a:pPr algn="ctr">
                <a:lnSpc>
                  <a:spcPct val="85000"/>
                </a:lnSpc>
                <a:spcBef>
                  <a:spcPct val="20000"/>
                </a:spcBef>
              </a:pPr>
              <a:endParaRPr lang="en-US" sz="1400" b="1"/>
            </a:p>
          </p:txBody>
        </p:sp>
        <p:sp>
          <p:nvSpPr>
            <p:cNvPr id="10" name="Rectangle 26">
              <a:extLst>
                <a:ext uri="{C183D7F6-B498-43B3-948B-1728B52AA6E4}">
                  <adec:decorative xmlns="" xmlns:adec="http://schemas.microsoft.com/office/drawing/2017/decorative" val="1"/>
                </a:ext>
              </a:extLst>
            </p:cNvPr>
            <p:cNvSpPr>
              <a:spLocks noChangeArrowheads="1"/>
            </p:cNvSpPr>
            <p:nvPr/>
          </p:nvSpPr>
          <p:spPr bwMode="auto">
            <a:xfrm>
              <a:off x="1701800" y="923925"/>
              <a:ext cx="69850" cy="234950"/>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a:p>
          </p:txBody>
        </p:sp>
        <p:sp>
          <p:nvSpPr>
            <p:cNvPr id="11" name="Rectangle 27">
              <a:extLst>
                <a:ext uri="{C183D7F6-B498-43B3-948B-1728B52AA6E4}">
                  <adec:decorative xmlns="" xmlns:adec="http://schemas.microsoft.com/office/drawing/2017/decorative" val="1"/>
                </a:ext>
              </a:extLst>
            </p:cNvPr>
            <p:cNvSpPr>
              <a:spLocks noChangeArrowheads="1"/>
            </p:cNvSpPr>
            <p:nvPr/>
          </p:nvSpPr>
          <p:spPr bwMode="auto">
            <a:xfrm>
              <a:off x="1790700" y="846138"/>
              <a:ext cx="69850" cy="312738"/>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400" b="1"/>
            </a:p>
          </p:txBody>
        </p:sp>
      </p:grpSp>
      <p:sp>
        <p:nvSpPr>
          <p:cNvPr id="15" name="Freeform 5" descr="Icon of puzzle piece"/>
          <p:cNvSpPr>
            <a:spLocks/>
          </p:cNvSpPr>
          <p:nvPr/>
        </p:nvSpPr>
        <p:spPr bwMode="auto">
          <a:xfrm rot="2700000">
            <a:off x="9029105" y="1636775"/>
            <a:ext cx="618745" cy="838447"/>
          </a:xfrm>
          <a:custGeom>
            <a:avLst/>
            <a:gdLst/>
            <a:ahLst/>
            <a:cxnLst>
              <a:cxn ang="0">
                <a:pos x="1886" y="656"/>
              </a:cxn>
              <a:cxn ang="0">
                <a:pos x="1838" y="614"/>
              </a:cxn>
              <a:cxn ang="0">
                <a:pos x="1560" y="638"/>
              </a:cxn>
              <a:cxn ang="0">
                <a:pos x="1300" y="610"/>
              </a:cxn>
              <a:cxn ang="0">
                <a:pos x="1176" y="546"/>
              </a:cxn>
              <a:cxn ang="0">
                <a:pos x="1106" y="476"/>
              </a:cxn>
              <a:cxn ang="0">
                <a:pos x="1118" y="376"/>
              </a:cxn>
              <a:cxn ang="0">
                <a:pos x="1122" y="190"/>
              </a:cxn>
              <a:cxn ang="0">
                <a:pos x="1024" y="38"/>
              </a:cxn>
              <a:cxn ang="0">
                <a:pos x="912" y="0"/>
              </a:cxn>
              <a:cxn ang="0">
                <a:pos x="786" y="42"/>
              </a:cxn>
              <a:cxn ang="0">
                <a:pos x="724" y="168"/>
              </a:cxn>
              <a:cxn ang="0">
                <a:pos x="734" y="296"/>
              </a:cxn>
              <a:cxn ang="0">
                <a:pos x="756" y="446"/>
              </a:cxn>
              <a:cxn ang="0">
                <a:pos x="668" y="518"/>
              </a:cxn>
              <a:cxn ang="0">
                <a:pos x="574" y="536"/>
              </a:cxn>
              <a:cxn ang="0">
                <a:pos x="320" y="472"/>
              </a:cxn>
              <a:cxn ang="0">
                <a:pos x="84" y="422"/>
              </a:cxn>
              <a:cxn ang="0">
                <a:pos x="68" y="748"/>
              </a:cxn>
              <a:cxn ang="0">
                <a:pos x="114" y="932"/>
              </a:cxn>
              <a:cxn ang="0">
                <a:pos x="178" y="974"/>
              </a:cxn>
              <a:cxn ang="0">
                <a:pos x="274" y="938"/>
              </a:cxn>
              <a:cxn ang="0">
                <a:pos x="350" y="952"/>
              </a:cxn>
              <a:cxn ang="0">
                <a:pos x="412" y="1024"/>
              </a:cxn>
              <a:cxn ang="0">
                <a:pos x="424" y="1194"/>
              </a:cxn>
              <a:cxn ang="0">
                <a:pos x="386" y="1426"/>
              </a:cxn>
              <a:cxn ang="0">
                <a:pos x="322" y="1496"/>
              </a:cxn>
              <a:cxn ang="0">
                <a:pos x="206" y="1484"/>
              </a:cxn>
              <a:cxn ang="0">
                <a:pos x="72" y="1424"/>
              </a:cxn>
              <a:cxn ang="0">
                <a:pos x="14" y="1456"/>
              </a:cxn>
              <a:cxn ang="0">
                <a:pos x="0" y="1536"/>
              </a:cxn>
              <a:cxn ang="0">
                <a:pos x="60" y="1874"/>
              </a:cxn>
              <a:cxn ang="0">
                <a:pos x="162" y="2044"/>
              </a:cxn>
              <a:cxn ang="0">
                <a:pos x="530" y="2052"/>
              </a:cxn>
              <a:cxn ang="0">
                <a:pos x="690" y="2092"/>
              </a:cxn>
              <a:cxn ang="0">
                <a:pos x="700" y="2140"/>
              </a:cxn>
              <a:cxn ang="0">
                <a:pos x="658" y="2322"/>
              </a:cxn>
              <a:cxn ang="0">
                <a:pos x="644" y="2470"/>
              </a:cxn>
              <a:cxn ang="0">
                <a:pos x="730" y="2576"/>
              </a:cxn>
              <a:cxn ang="0">
                <a:pos x="900" y="2598"/>
              </a:cxn>
              <a:cxn ang="0">
                <a:pos x="1044" y="2520"/>
              </a:cxn>
              <a:cxn ang="0">
                <a:pos x="1070" y="2370"/>
              </a:cxn>
              <a:cxn ang="0">
                <a:pos x="1030" y="2206"/>
              </a:cxn>
              <a:cxn ang="0">
                <a:pos x="1016" y="2142"/>
              </a:cxn>
              <a:cxn ang="0">
                <a:pos x="1082" y="2076"/>
              </a:cxn>
              <a:cxn ang="0">
                <a:pos x="1432" y="2040"/>
              </a:cxn>
              <a:cxn ang="0">
                <a:pos x="1740" y="1830"/>
              </a:cxn>
              <a:cxn ang="0">
                <a:pos x="1722" y="1686"/>
              </a:cxn>
              <a:cxn ang="0">
                <a:pos x="1646" y="1654"/>
              </a:cxn>
              <a:cxn ang="0">
                <a:pos x="1500" y="1650"/>
              </a:cxn>
              <a:cxn ang="0">
                <a:pos x="1430" y="1584"/>
              </a:cxn>
              <a:cxn ang="0">
                <a:pos x="1400" y="1464"/>
              </a:cxn>
              <a:cxn ang="0">
                <a:pos x="1426" y="1278"/>
              </a:cxn>
              <a:cxn ang="0">
                <a:pos x="1476" y="1174"/>
              </a:cxn>
              <a:cxn ang="0">
                <a:pos x="1540" y="1156"/>
              </a:cxn>
              <a:cxn ang="0">
                <a:pos x="1698" y="1236"/>
              </a:cxn>
              <a:cxn ang="0">
                <a:pos x="1776" y="1252"/>
              </a:cxn>
              <a:cxn ang="0">
                <a:pos x="1854" y="1176"/>
              </a:cxn>
              <a:cxn ang="0">
                <a:pos x="1906" y="990"/>
              </a:cxn>
            </a:cxnLst>
            <a:rect l="0" t="0" r="r" b="b"/>
            <a:pathLst>
              <a:path w="1912" h="2600">
                <a:moveTo>
                  <a:pt x="1912" y="880"/>
                </a:moveTo>
                <a:lnTo>
                  <a:pt x="1912" y="880"/>
                </a:lnTo>
                <a:lnTo>
                  <a:pt x="1904" y="786"/>
                </a:lnTo>
                <a:lnTo>
                  <a:pt x="1900" y="738"/>
                </a:lnTo>
                <a:lnTo>
                  <a:pt x="1894" y="694"/>
                </a:lnTo>
                <a:lnTo>
                  <a:pt x="1886" y="656"/>
                </a:lnTo>
                <a:lnTo>
                  <a:pt x="1880" y="640"/>
                </a:lnTo>
                <a:lnTo>
                  <a:pt x="1874" y="628"/>
                </a:lnTo>
                <a:lnTo>
                  <a:pt x="1868" y="620"/>
                </a:lnTo>
                <a:lnTo>
                  <a:pt x="1858" y="614"/>
                </a:lnTo>
                <a:lnTo>
                  <a:pt x="1850" y="612"/>
                </a:lnTo>
                <a:lnTo>
                  <a:pt x="1838" y="614"/>
                </a:lnTo>
                <a:lnTo>
                  <a:pt x="1838" y="614"/>
                </a:lnTo>
                <a:lnTo>
                  <a:pt x="1822" y="620"/>
                </a:lnTo>
                <a:lnTo>
                  <a:pt x="1800" y="624"/>
                </a:lnTo>
                <a:lnTo>
                  <a:pt x="1736" y="632"/>
                </a:lnTo>
                <a:lnTo>
                  <a:pt x="1652" y="636"/>
                </a:lnTo>
                <a:lnTo>
                  <a:pt x="1560" y="638"/>
                </a:lnTo>
                <a:lnTo>
                  <a:pt x="1512" y="636"/>
                </a:lnTo>
                <a:lnTo>
                  <a:pt x="1464" y="634"/>
                </a:lnTo>
                <a:lnTo>
                  <a:pt x="1420" y="630"/>
                </a:lnTo>
                <a:lnTo>
                  <a:pt x="1376" y="626"/>
                </a:lnTo>
                <a:lnTo>
                  <a:pt x="1336" y="618"/>
                </a:lnTo>
                <a:lnTo>
                  <a:pt x="1300" y="610"/>
                </a:lnTo>
                <a:lnTo>
                  <a:pt x="1270" y="600"/>
                </a:lnTo>
                <a:lnTo>
                  <a:pt x="1258" y="594"/>
                </a:lnTo>
                <a:lnTo>
                  <a:pt x="1248" y="588"/>
                </a:lnTo>
                <a:lnTo>
                  <a:pt x="1248" y="588"/>
                </a:lnTo>
                <a:lnTo>
                  <a:pt x="1210" y="564"/>
                </a:lnTo>
                <a:lnTo>
                  <a:pt x="1176" y="546"/>
                </a:lnTo>
                <a:lnTo>
                  <a:pt x="1146" y="530"/>
                </a:lnTo>
                <a:lnTo>
                  <a:pt x="1134" y="520"/>
                </a:lnTo>
                <a:lnTo>
                  <a:pt x="1124" y="512"/>
                </a:lnTo>
                <a:lnTo>
                  <a:pt x="1116" y="502"/>
                </a:lnTo>
                <a:lnTo>
                  <a:pt x="1110" y="490"/>
                </a:lnTo>
                <a:lnTo>
                  <a:pt x="1106" y="476"/>
                </a:lnTo>
                <a:lnTo>
                  <a:pt x="1102" y="462"/>
                </a:lnTo>
                <a:lnTo>
                  <a:pt x="1104" y="444"/>
                </a:lnTo>
                <a:lnTo>
                  <a:pt x="1106" y="424"/>
                </a:lnTo>
                <a:lnTo>
                  <a:pt x="1110" y="402"/>
                </a:lnTo>
                <a:lnTo>
                  <a:pt x="1118" y="376"/>
                </a:lnTo>
                <a:lnTo>
                  <a:pt x="1118" y="376"/>
                </a:lnTo>
                <a:lnTo>
                  <a:pt x="1126" y="346"/>
                </a:lnTo>
                <a:lnTo>
                  <a:pt x="1132" y="316"/>
                </a:lnTo>
                <a:lnTo>
                  <a:pt x="1134" y="284"/>
                </a:lnTo>
                <a:lnTo>
                  <a:pt x="1132" y="254"/>
                </a:lnTo>
                <a:lnTo>
                  <a:pt x="1128" y="222"/>
                </a:lnTo>
                <a:lnTo>
                  <a:pt x="1122" y="190"/>
                </a:lnTo>
                <a:lnTo>
                  <a:pt x="1112" y="160"/>
                </a:lnTo>
                <a:lnTo>
                  <a:pt x="1100" y="132"/>
                </a:lnTo>
                <a:lnTo>
                  <a:pt x="1084" y="104"/>
                </a:lnTo>
                <a:lnTo>
                  <a:pt x="1068" y="80"/>
                </a:lnTo>
                <a:lnTo>
                  <a:pt x="1048" y="58"/>
                </a:lnTo>
                <a:lnTo>
                  <a:pt x="1024" y="38"/>
                </a:lnTo>
                <a:lnTo>
                  <a:pt x="1000" y="22"/>
                </a:lnTo>
                <a:lnTo>
                  <a:pt x="974" y="10"/>
                </a:lnTo>
                <a:lnTo>
                  <a:pt x="958" y="6"/>
                </a:lnTo>
                <a:lnTo>
                  <a:pt x="944" y="4"/>
                </a:lnTo>
                <a:lnTo>
                  <a:pt x="928" y="2"/>
                </a:lnTo>
                <a:lnTo>
                  <a:pt x="912" y="0"/>
                </a:lnTo>
                <a:lnTo>
                  <a:pt x="912" y="0"/>
                </a:lnTo>
                <a:lnTo>
                  <a:pt x="882" y="2"/>
                </a:lnTo>
                <a:lnTo>
                  <a:pt x="854" y="8"/>
                </a:lnTo>
                <a:lnTo>
                  <a:pt x="828" y="16"/>
                </a:lnTo>
                <a:lnTo>
                  <a:pt x="806" y="28"/>
                </a:lnTo>
                <a:lnTo>
                  <a:pt x="786" y="42"/>
                </a:lnTo>
                <a:lnTo>
                  <a:pt x="770" y="58"/>
                </a:lnTo>
                <a:lnTo>
                  <a:pt x="756" y="78"/>
                </a:lnTo>
                <a:lnTo>
                  <a:pt x="744" y="98"/>
                </a:lnTo>
                <a:lnTo>
                  <a:pt x="734" y="120"/>
                </a:lnTo>
                <a:lnTo>
                  <a:pt x="728" y="144"/>
                </a:lnTo>
                <a:lnTo>
                  <a:pt x="724" y="168"/>
                </a:lnTo>
                <a:lnTo>
                  <a:pt x="722" y="194"/>
                </a:lnTo>
                <a:lnTo>
                  <a:pt x="722" y="218"/>
                </a:lnTo>
                <a:lnTo>
                  <a:pt x="724" y="244"/>
                </a:lnTo>
                <a:lnTo>
                  <a:pt x="728" y="270"/>
                </a:lnTo>
                <a:lnTo>
                  <a:pt x="734" y="296"/>
                </a:lnTo>
                <a:lnTo>
                  <a:pt x="734" y="296"/>
                </a:lnTo>
                <a:lnTo>
                  <a:pt x="758" y="374"/>
                </a:lnTo>
                <a:lnTo>
                  <a:pt x="764" y="402"/>
                </a:lnTo>
                <a:lnTo>
                  <a:pt x="764" y="416"/>
                </a:lnTo>
                <a:lnTo>
                  <a:pt x="764" y="426"/>
                </a:lnTo>
                <a:lnTo>
                  <a:pt x="760" y="436"/>
                </a:lnTo>
                <a:lnTo>
                  <a:pt x="756" y="446"/>
                </a:lnTo>
                <a:lnTo>
                  <a:pt x="748" y="458"/>
                </a:lnTo>
                <a:lnTo>
                  <a:pt x="738" y="468"/>
                </a:lnTo>
                <a:lnTo>
                  <a:pt x="724" y="478"/>
                </a:lnTo>
                <a:lnTo>
                  <a:pt x="708" y="490"/>
                </a:lnTo>
                <a:lnTo>
                  <a:pt x="668" y="518"/>
                </a:lnTo>
                <a:lnTo>
                  <a:pt x="668" y="518"/>
                </a:lnTo>
                <a:lnTo>
                  <a:pt x="654" y="524"/>
                </a:lnTo>
                <a:lnTo>
                  <a:pt x="640" y="528"/>
                </a:lnTo>
                <a:lnTo>
                  <a:pt x="626" y="532"/>
                </a:lnTo>
                <a:lnTo>
                  <a:pt x="610" y="536"/>
                </a:lnTo>
                <a:lnTo>
                  <a:pt x="592" y="536"/>
                </a:lnTo>
                <a:lnTo>
                  <a:pt x="574" y="536"/>
                </a:lnTo>
                <a:lnTo>
                  <a:pt x="536" y="534"/>
                </a:lnTo>
                <a:lnTo>
                  <a:pt x="494" y="526"/>
                </a:lnTo>
                <a:lnTo>
                  <a:pt x="452" y="516"/>
                </a:lnTo>
                <a:lnTo>
                  <a:pt x="408" y="504"/>
                </a:lnTo>
                <a:lnTo>
                  <a:pt x="364" y="488"/>
                </a:lnTo>
                <a:lnTo>
                  <a:pt x="320" y="472"/>
                </a:lnTo>
                <a:lnTo>
                  <a:pt x="278" y="454"/>
                </a:lnTo>
                <a:lnTo>
                  <a:pt x="202" y="420"/>
                </a:lnTo>
                <a:lnTo>
                  <a:pt x="140" y="388"/>
                </a:lnTo>
                <a:lnTo>
                  <a:pt x="98" y="366"/>
                </a:lnTo>
                <a:lnTo>
                  <a:pt x="98" y="366"/>
                </a:lnTo>
                <a:lnTo>
                  <a:pt x="84" y="422"/>
                </a:lnTo>
                <a:lnTo>
                  <a:pt x="72" y="472"/>
                </a:lnTo>
                <a:lnTo>
                  <a:pt x="64" y="518"/>
                </a:lnTo>
                <a:lnTo>
                  <a:pt x="60" y="566"/>
                </a:lnTo>
                <a:lnTo>
                  <a:pt x="58" y="620"/>
                </a:lnTo>
                <a:lnTo>
                  <a:pt x="62" y="678"/>
                </a:lnTo>
                <a:lnTo>
                  <a:pt x="68" y="748"/>
                </a:lnTo>
                <a:lnTo>
                  <a:pt x="80" y="832"/>
                </a:lnTo>
                <a:lnTo>
                  <a:pt x="80" y="832"/>
                </a:lnTo>
                <a:lnTo>
                  <a:pt x="90" y="874"/>
                </a:lnTo>
                <a:lnTo>
                  <a:pt x="100" y="906"/>
                </a:lnTo>
                <a:lnTo>
                  <a:pt x="106" y="920"/>
                </a:lnTo>
                <a:lnTo>
                  <a:pt x="114" y="932"/>
                </a:lnTo>
                <a:lnTo>
                  <a:pt x="120" y="942"/>
                </a:lnTo>
                <a:lnTo>
                  <a:pt x="128" y="950"/>
                </a:lnTo>
                <a:lnTo>
                  <a:pt x="136" y="958"/>
                </a:lnTo>
                <a:lnTo>
                  <a:pt x="144" y="962"/>
                </a:lnTo>
                <a:lnTo>
                  <a:pt x="162" y="970"/>
                </a:lnTo>
                <a:lnTo>
                  <a:pt x="178" y="974"/>
                </a:lnTo>
                <a:lnTo>
                  <a:pt x="196" y="974"/>
                </a:lnTo>
                <a:lnTo>
                  <a:pt x="212" y="970"/>
                </a:lnTo>
                <a:lnTo>
                  <a:pt x="228" y="964"/>
                </a:lnTo>
                <a:lnTo>
                  <a:pt x="242" y="958"/>
                </a:lnTo>
                <a:lnTo>
                  <a:pt x="256" y="950"/>
                </a:lnTo>
                <a:lnTo>
                  <a:pt x="274" y="938"/>
                </a:lnTo>
                <a:lnTo>
                  <a:pt x="280" y="932"/>
                </a:lnTo>
                <a:lnTo>
                  <a:pt x="280" y="932"/>
                </a:lnTo>
                <a:lnTo>
                  <a:pt x="302" y="934"/>
                </a:lnTo>
                <a:lnTo>
                  <a:pt x="320" y="938"/>
                </a:lnTo>
                <a:lnTo>
                  <a:pt x="336" y="944"/>
                </a:lnTo>
                <a:lnTo>
                  <a:pt x="350" y="952"/>
                </a:lnTo>
                <a:lnTo>
                  <a:pt x="362" y="960"/>
                </a:lnTo>
                <a:lnTo>
                  <a:pt x="374" y="970"/>
                </a:lnTo>
                <a:lnTo>
                  <a:pt x="384" y="978"/>
                </a:lnTo>
                <a:lnTo>
                  <a:pt x="392" y="988"/>
                </a:lnTo>
                <a:lnTo>
                  <a:pt x="404" y="1008"/>
                </a:lnTo>
                <a:lnTo>
                  <a:pt x="412" y="1024"/>
                </a:lnTo>
                <a:lnTo>
                  <a:pt x="416" y="1040"/>
                </a:lnTo>
                <a:lnTo>
                  <a:pt x="416" y="1040"/>
                </a:lnTo>
                <a:lnTo>
                  <a:pt x="418" y="1060"/>
                </a:lnTo>
                <a:lnTo>
                  <a:pt x="422" y="1116"/>
                </a:lnTo>
                <a:lnTo>
                  <a:pt x="424" y="1154"/>
                </a:lnTo>
                <a:lnTo>
                  <a:pt x="424" y="1194"/>
                </a:lnTo>
                <a:lnTo>
                  <a:pt x="422" y="1238"/>
                </a:lnTo>
                <a:lnTo>
                  <a:pt x="418" y="1282"/>
                </a:lnTo>
                <a:lnTo>
                  <a:pt x="414" y="1328"/>
                </a:lnTo>
                <a:lnTo>
                  <a:pt x="406" y="1370"/>
                </a:lnTo>
                <a:lnTo>
                  <a:pt x="394" y="1408"/>
                </a:lnTo>
                <a:lnTo>
                  <a:pt x="386" y="1426"/>
                </a:lnTo>
                <a:lnTo>
                  <a:pt x="378" y="1442"/>
                </a:lnTo>
                <a:lnTo>
                  <a:pt x="370" y="1458"/>
                </a:lnTo>
                <a:lnTo>
                  <a:pt x="360" y="1470"/>
                </a:lnTo>
                <a:lnTo>
                  <a:pt x="348" y="1482"/>
                </a:lnTo>
                <a:lnTo>
                  <a:pt x="334" y="1490"/>
                </a:lnTo>
                <a:lnTo>
                  <a:pt x="322" y="1496"/>
                </a:lnTo>
                <a:lnTo>
                  <a:pt x="306" y="1500"/>
                </a:lnTo>
                <a:lnTo>
                  <a:pt x="290" y="1502"/>
                </a:lnTo>
                <a:lnTo>
                  <a:pt x="272" y="1500"/>
                </a:lnTo>
                <a:lnTo>
                  <a:pt x="272" y="1500"/>
                </a:lnTo>
                <a:lnTo>
                  <a:pt x="236" y="1492"/>
                </a:lnTo>
                <a:lnTo>
                  <a:pt x="206" y="1484"/>
                </a:lnTo>
                <a:lnTo>
                  <a:pt x="178" y="1476"/>
                </a:lnTo>
                <a:lnTo>
                  <a:pt x="156" y="1466"/>
                </a:lnTo>
                <a:lnTo>
                  <a:pt x="120" y="1450"/>
                </a:lnTo>
                <a:lnTo>
                  <a:pt x="92" y="1434"/>
                </a:lnTo>
                <a:lnTo>
                  <a:pt x="82" y="1428"/>
                </a:lnTo>
                <a:lnTo>
                  <a:pt x="72" y="1424"/>
                </a:lnTo>
                <a:lnTo>
                  <a:pt x="62" y="1424"/>
                </a:lnTo>
                <a:lnTo>
                  <a:pt x="54" y="1424"/>
                </a:lnTo>
                <a:lnTo>
                  <a:pt x="46" y="1426"/>
                </a:lnTo>
                <a:lnTo>
                  <a:pt x="36" y="1432"/>
                </a:lnTo>
                <a:lnTo>
                  <a:pt x="26" y="1442"/>
                </a:lnTo>
                <a:lnTo>
                  <a:pt x="14" y="1456"/>
                </a:lnTo>
                <a:lnTo>
                  <a:pt x="14" y="1456"/>
                </a:lnTo>
                <a:lnTo>
                  <a:pt x="10" y="1464"/>
                </a:lnTo>
                <a:lnTo>
                  <a:pt x="6" y="1474"/>
                </a:lnTo>
                <a:lnTo>
                  <a:pt x="2" y="1488"/>
                </a:lnTo>
                <a:lnTo>
                  <a:pt x="2" y="1502"/>
                </a:lnTo>
                <a:lnTo>
                  <a:pt x="0" y="1536"/>
                </a:lnTo>
                <a:lnTo>
                  <a:pt x="4" y="1578"/>
                </a:lnTo>
                <a:lnTo>
                  <a:pt x="8" y="1624"/>
                </a:lnTo>
                <a:lnTo>
                  <a:pt x="16" y="1674"/>
                </a:lnTo>
                <a:lnTo>
                  <a:pt x="26" y="1724"/>
                </a:lnTo>
                <a:lnTo>
                  <a:pt x="38" y="1776"/>
                </a:lnTo>
                <a:lnTo>
                  <a:pt x="60" y="1874"/>
                </a:lnTo>
                <a:lnTo>
                  <a:pt x="82" y="1960"/>
                </a:lnTo>
                <a:lnTo>
                  <a:pt x="106" y="2040"/>
                </a:lnTo>
                <a:lnTo>
                  <a:pt x="116" y="2040"/>
                </a:lnTo>
                <a:lnTo>
                  <a:pt x="116" y="2040"/>
                </a:lnTo>
                <a:lnTo>
                  <a:pt x="134" y="2044"/>
                </a:lnTo>
                <a:lnTo>
                  <a:pt x="162" y="2044"/>
                </a:lnTo>
                <a:lnTo>
                  <a:pt x="246" y="2044"/>
                </a:lnTo>
                <a:lnTo>
                  <a:pt x="354" y="2042"/>
                </a:lnTo>
                <a:lnTo>
                  <a:pt x="414" y="2044"/>
                </a:lnTo>
                <a:lnTo>
                  <a:pt x="474" y="2048"/>
                </a:lnTo>
                <a:lnTo>
                  <a:pt x="474" y="2048"/>
                </a:lnTo>
                <a:lnTo>
                  <a:pt x="530" y="2052"/>
                </a:lnTo>
                <a:lnTo>
                  <a:pt x="576" y="2056"/>
                </a:lnTo>
                <a:lnTo>
                  <a:pt x="614" y="2062"/>
                </a:lnTo>
                <a:lnTo>
                  <a:pt x="646" y="2068"/>
                </a:lnTo>
                <a:lnTo>
                  <a:pt x="668" y="2076"/>
                </a:lnTo>
                <a:lnTo>
                  <a:pt x="684" y="2086"/>
                </a:lnTo>
                <a:lnTo>
                  <a:pt x="690" y="2092"/>
                </a:lnTo>
                <a:lnTo>
                  <a:pt x="696" y="2098"/>
                </a:lnTo>
                <a:lnTo>
                  <a:pt x="698" y="2104"/>
                </a:lnTo>
                <a:lnTo>
                  <a:pt x="700" y="2110"/>
                </a:lnTo>
                <a:lnTo>
                  <a:pt x="700" y="2110"/>
                </a:lnTo>
                <a:lnTo>
                  <a:pt x="700" y="2124"/>
                </a:lnTo>
                <a:lnTo>
                  <a:pt x="700" y="2140"/>
                </a:lnTo>
                <a:lnTo>
                  <a:pt x="696" y="2164"/>
                </a:lnTo>
                <a:lnTo>
                  <a:pt x="692" y="2194"/>
                </a:lnTo>
                <a:lnTo>
                  <a:pt x="684" y="2230"/>
                </a:lnTo>
                <a:lnTo>
                  <a:pt x="674" y="2272"/>
                </a:lnTo>
                <a:lnTo>
                  <a:pt x="658" y="2322"/>
                </a:lnTo>
                <a:lnTo>
                  <a:pt x="658" y="2322"/>
                </a:lnTo>
                <a:lnTo>
                  <a:pt x="650" y="2348"/>
                </a:lnTo>
                <a:lnTo>
                  <a:pt x="644" y="2372"/>
                </a:lnTo>
                <a:lnTo>
                  <a:pt x="640" y="2398"/>
                </a:lnTo>
                <a:lnTo>
                  <a:pt x="638" y="2424"/>
                </a:lnTo>
                <a:lnTo>
                  <a:pt x="640" y="2448"/>
                </a:lnTo>
                <a:lnTo>
                  <a:pt x="644" y="2470"/>
                </a:lnTo>
                <a:lnTo>
                  <a:pt x="650" y="2492"/>
                </a:lnTo>
                <a:lnTo>
                  <a:pt x="658" y="2512"/>
                </a:lnTo>
                <a:lnTo>
                  <a:pt x="672" y="2530"/>
                </a:lnTo>
                <a:lnTo>
                  <a:pt x="688" y="2548"/>
                </a:lnTo>
                <a:lnTo>
                  <a:pt x="706" y="2562"/>
                </a:lnTo>
                <a:lnTo>
                  <a:pt x="730" y="2576"/>
                </a:lnTo>
                <a:lnTo>
                  <a:pt x="756" y="2586"/>
                </a:lnTo>
                <a:lnTo>
                  <a:pt x="786" y="2594"/>
                </a:lnTo>
                <a:lnTo>
                  <a:pt x="822" y="2598"/>
                </a:lnTo>
                <a:lnTo>
                  <a:pt x="860" y="2600"/>
                </a:lnTo>
                <a:lnTo>
                  <a:pt x="860" y="2600"/>
                </a:lnTo>
                <a:lnTo>
                  <a:pt x="900" y="2598"/>
                </a:lnTo>
                <a:lnTo>
                  <a:pt x="934" y="2592"/>
                </a:lnTo>
                <a:lnTo>
                  <a:pt x="964" y="2584"/>
                </a:lnTo>
                <a:lnTo>
                  <a:pt x="988" y="2572"/>
                </a:lnTo>
                <a:lnTo>
                  <a:pt x="1010" y="2556"/>
                </a:lnTo>
                <a:lnTo>
                  <a:pt x="1028" y="2538"/>
                </a:lnTo>
                <a:lnTo>
                  <a:pt x="1044" y="2520"/>
                </a:lnTo>
                <a:lnTo>
                  <a:pt x="1054" y="2498"/>
                </a:lnTo>
                <a:lnTo>
                  <a:pt x="1062" y="2474"/>
                </a:lnTo>
                <a:lnTo>
                  <a:pt x="1068" y="2450"/>
                </a:lnTo>
                <a:lnTo>
                  <a:pt x="1070" y="2424"/>
                </a:lnTo>
                <a:lnTo>
                  <a:pt x="1072" y="2396"/>
                </a:lnTo>
                <a:lnTo>
                  <a:pt x="1070" y="2370"/>
                </a:lnTo>
                <a:lnTo>
                  <a:pt x="1066" y="2342"/>
                </a:lnTo>
                <a:lnTo>
                  <a:pt x="1062" y="2314"/>
                </a:lnTo>
                <a:lnTo>
                  <a:pt x="1056" y="2286"/>
                </a:lnTo>
                <a:lnTo>
                  <a:pt x="1056" y="2286"/>
                </a:lnTo>
                <a:lnTo>
                  <a:pt x="1042" y="2240"/>
                </a:lnTo>
                <a:lnTo>
                  <a:pt x="1030" y="2206"/>
                </a:lnTo>
                <a:lnTo>
                  <a:pt x="1020" y="2184"/>
                </a:lnTo>
                <a:lnTo>
                  <a:pt x="1014" y="2168"/>
                </a:lnTo>
                <a:lnTo>
                  <a:pt x="1014" y="2162"/>
                </a:lnTo>
                <a:lnTo>
                  <a:pt x="1012" y="2156"/>
                </a:lnTo>
                <a:lnTo>
                  <a:pt x="1014" y="2150"/>
                </a:lnTo>
                <a:lnTo>
                  <a:pt x="1016" y="2142"/>
                </a:lnTo>
                <a:lnTo>
                  <a:pt x="1028" y="2124"/>
                </a:lnTo>
                <a:lnTo>
                  <a:pt x="1046" y="2098"/>
                </a:lnTo>
                <a:lnTo>
                  <a:pt x="1046" y="2098"/>
                </a:lnTo>
                <a:lnTo>
                  <a:pt x="1054" y="2090"/>
                </a:lnTo>
                <a:lnTo>
                  <a:pt x="1066" y="2082"/>
                </a:lnTo>
                <a:lnTo>
                  <a:pt x="1082" y="2076"/>
                </a:lnTo>
                <a:lnTo>
                  <a:pt x="1102" y="2070"/>
                </a:lnTo>
                <a:lnTo>
                  <a:pt x="1148" y="2062"/>
                </a:lnTo>
                <a:lnTo>
                  <a:pt x="1202" y="2056"/>
                </a:lnTo>
                <a:lnTo>
                  <a:pt x="1262" y="2050"/>
                </a:lnTo>
                <a:lnTo>
                  <a:pt x="1322" y="2046"/>
                </a:lnTo>
                <a:lnTo>
                  <a:pt x="1432" y="2040"/>
                </a:lnTo>
                <a:lnTo>
                  <a:pt x="1732" y="2040"/>
                </a:lnTo>
                <a:lnTo>
                  <a:pt x="1732" y="2040"/>
                </a:lnTo>
                <a:lnTo>
                  <a:pt x="1736" y="1994"/>
                </a:lnTo>
                <a:lnTo>
                  <a:pt x="1738" y="1946"/>
                </a:lnTo>
                <a:lnTo>
                  <a:pt x="1740" y="1890"/>
                </a:lnTo>
                <a:lnTo>
                  <a:pt x="1740" y="1830"/>
                </a:lnTo>
                <a:lnTo>
                  <a:pt x="1738" y="1772"/>
                </a:lnTo>
                <a:lnTo>
                  <a:pt x="1734" y="1744"/>
                </a:lnTo>
                <a:lnTo>
                  <a:pt x="1732" y="1722"/>
                </a:lnTo>
                <a:lnTo>
                  <a:pt x="1726" y="1702"/>
                </a:lnTo>
                <a:lnTo>
                  <a:pt x="1722" y="1686"/>
                </a:lnTo>
                <a:lnTo>
                  <a:pt x="1722" y="1686"/>
                </a:lnTo>
                <a:lnTo>
                  <a:pt x="1714" y="1674"/>
                </a:lnTo>
                <a:lnTo>
                  <a:pt x="1704" y="1666"/>
                </a:lnTo>
                <a:lnTo>
                  <a:pt x="1692" y="1660"/>
                </a:lnTo>
                <a:lnTo>
                  <a:pt x="1678" y="1656"/>
                </a:lnTo>
                <a:lnTo>
                  <a:pt x="1662" y="1654"/>
                </a:lnTo>
                <a:lnTo>
                  <a:pt x="1646" y="1654"/>
                </a:lnTo>
                <a:lnTo>
                  <a:pt x="1610" y="1656"/>
                </a:lnTo>
                <a:lnTo>
                  <a:pt x="1572" y="1658"/>
                </a:lnTo>
                <a:lnTo>
                  <a:pt x="1552" y="1658"/>
                </a:lnTo>
                <a:lnTo>
                  <a:pt x="1534" y="1658"/>
                </a:lnTo>
                <a:lnTo>
                  <a:pt x="1516" y="1654"/>
                </a:lnTo>
                <a:lnTo>
                  <a:pt x="1500" y="1650"/>
                </a:lnTo>
                <a:lnTo>
                  <a:pt x="1484" y="1642"/>
                </a:lnTo>
                <a:lnTo>
                  <a:pt x="1470" y="1632"/>
                </a:lnTo>
                <a:lnTo>
                  <a:pt x="1470" y="1632"/>
                </a:lnTo>
                <a:lnTo>
                  <a:pt x="1454" y="1618"/>
                </a:lnTo>
                <a:lnTo>
                  <a:pt x="1438" y="1596"/>
                </a:lnTo>
                <a:lnTo>
                  <a:pt x="1430" y="1584"/>
                </a:lnTo>
                <a:lnTo>
                  <a:pt x="1422" y="1570"/>
                </a:lnTo>
                <a:lnTo>
                  <a:pt x="1416" y="1554"/>
                </a:lnTo>
                <a:lnTo>
                  <a:pt x="1410" y="1534"/>
                </a:lnTo>
                <a:lnTo>
                  <a:pt x="1406" y="1514"/>
                </a:lnTo>
                <a:lnTo>
                  <a:pt x="1402" y="1490"/>
                </a:lnTo>
                <a:lnTo>
                  <a:pt x="1400" y="1464"/>
                </a:lnTo>
                <a:lnTo>
                  <a:pt x="1402" y="1434"/>
                </a:lnTo>
                <a:lnTo>
                  <a:pt x="1404" y="1400"/>
                </a:lnTo>
                <a:lnTo>
                  <a:pt x="1408" y="1364"/>
                </a:lnTo>
                <a:lnTo>
                  <a:pt x="1416" y="1324"/>
                </a:lnTo>
                <a:lnTo>
                  <a:pt x="1426" y="1278"/>
                </a:lnTo>
                <a:lnTo>
                  <a:pt x="1426" y="1278"/>
                </a:lnTo>
                <a:lnTo>
                  <a:pt x="1438" y="1238"/>
                </a:lnTo>
                <a:lnTo>
                  <a:pt x="1444" y="1220"/>
                </a:lnTo>
                <a:lnTo>
                  <a:pt x="1452" y="1206"/>
                </a:lnTo>
                <a:lnTo>
                  <a:pt x="1460" y="1192"/>
                </a:lnTo>
                <a:lnTo>
                  <a:pt x="1468" y="1182"/>
                </a:lnTo>
                <a:lnTo>
                  <a:pt x="1476" y="1174"/>
                </a:lnTo>
                <a:lnTo>
                  <a:pt x="1484" y="1166"/>
                </a:lnTo>
                <a:lnTo>
                  <a:pt x="1492" y="1160"/>
                </a:lnTo>
                <a:lnTo>
                  <a:pt x="1502" y="1158"/>
                </a:lnTo>
                <a:lnTo>
                  <a:pt x="1512" y="1156"/>
                </a:lnTo>
                <a:lnTo>
                  <a:pt x="1520" y="1154"/>
                </a:lnTo>
                <a:lnTo>
                  <a:pt x="1540" y="1156"/>
                </a:lnTo>
                <a:lnTo>
                  <a:pt x="1562" y="1162"/>
                </a:lnTo>
                <a:lnTo>
                  <a:pt x="1584" y="1172"/>
                </a:lnTo>
                <a:lnTo>
                  <a:pt x="1606" y="1184"/>
                </a:lnTo>
                <a:lnTo>
                  <a:pt x="1650" y="1210"/>
                </a:lnTo>
                <a:lnTo>
                  <a:pt x="1674" y="1224"/>
                </a:lnTo>
                <a:lnTo>
                  <a:pt x="1698" y="1236"/>
                </a:lnTo>
                <a:lnTo>
                  <a:pt x="1720" y="1246"/>
                </a:lnTo>
                <a:lnTo>
                  <a:pt x="1744" y="1252"/>
                </a:lnTo>
                <a:lnTo>
                  <a:pt x="1744" y="1252"/>
                </a:lnTo>
                <a:lnTo>
                  <a:pt x="1756" y="1254"/>
                </a:lnTo>
                <a:lnTo>
                  <a:pt x="1766" y="1254"/>
                </a:lnTo>
                <a:lnTo>
                  <a:pt x="1776" y="1252"/>
                </a:lnTo>
                <a:lnTo>
                  <a:pt x="1786" y="1248"/>
                </a:lnTo>
                <a:lnTo>
                  <a:pt x="1796" y="1244"/>
                </a:lnTo>
                <a:lnTo>
                  <a:pt x="1806" y="1238"/>
                </a:lnTo>
                <a:lnTo>
                  <a:pt x="1824" y="1222"/>
                </a:lnTo>
                <a:lnTo>
                  <a:pt x="1840" y="1200"/>
                </a:lnTo>
                <a:lnTo>
                  <a:pt x="1854" y="1176"/>
                </a:lnTo>
                <a:lnTo>
                  <a:pt x="1866" y="1148"/>
                </a:lnTo>
                <a:lnTo>
                  <a:pt x="1878" y="1120"/>
                </a:lnTo>
                <a:lnTo>
                  <a:pt x="1888" y="1088"/>
                </a:lnTo>
                <a:lnTo>
                  <a:pt x="1896" y="1056"/>
                </a:lnTo>
                <a:lnTo>
                  <a:pt x="1902" y="1022"/>
                </a:lnTo>
                <a:lnTo>
                  <a:pt x="1906" y="990"/>
                </a:lnTo>
                <a:lnTo>
                  <a:pt x="1910" y="960"/>
                </a:lnTo>
                <a:lnTo>
                  <a:pt x="1912" y="930"/>
                </a:lnTo>
                <a:lnTo>
                  <a:pt x="1912" y="904"/>
                </a:lnTo>
                <a:lnTo>
                  <a:pt x="1912" y="880"/>
                </a:lnTo>
                <a:lnTo>
                  <a:pt x="1912" y="880"/>
                </a:lnTo>
                <a:close/>
              </a:path>
            </a:pathLst>
          </a:custGeom>
          <a:solidFill>
            <a:schemeClr val="accent5">
              <a:lumMod val="50000"/>
            </a:schemeClr>
          </a:solidFill>
          <a:ln w="6350" cap="flat" cmpd="sng" algn="ctr">
            <a:noFill/>
            <a:prstDash val="solid"/>
            <a:miter lim="800000"/>
            <a:headEnd type="none" w="med" len="med"/>
            <a:tailEnd type="none" w="med" len="med"/>
          </a:ln>
        </p:spPr>
        <p:txBody>
          <a:bodyPr lIns="0" tIns="18283" rIns="0" bIns="18283" anchor="ctr" anchorCtr="1">
            <a:normAutofit/>
          </a:bodyPr>
          <a:lstStyle/>
          <a:p>
            <a:pPr algn="ctr">
              <a:lnSpc>
                <a:spcPct val="85000"/>
              </a:lnSpc>
              <a:spcBef>
                <a:spcPct val="20000"/>
              </a:spcBef>
            </a:pPr>
            <a:endParaRPr lang="en-US" sz="1100" b="1"/>
          </a:p>
        </p:txBody>
      </p:sp>
      <p:sp>
        <p:nvSpPr>
          <p:cNvPr id="16" name="Freeform 23" descr="Icon of question mark"/>
          <p:cNvSpPr>
            <a:spLocks noEditPoints="1"/>
          </p:cNvSpPr>
          <p:nvPr/>
        </p:nvSpPr>
        <p:spPr bwMode="auto">
          <a:xfrm>
            <a:off x="4752958" y="1686002"/>
            <a:ext cx="533488" cy="719984"/>
          </a:xfrm>
          <a:custGeom>
            <a:avLst/>
            <a:gdLst/>
            <a:ahLst/>
            <a:cxnLst>
              <a:cxn ang="0">
                <a:pos x="357" y="1068"/>
              </a:cxn>
              <a:cxn ang="0">
                <a:pos x="364" y="975"/>
              </a:cxn>
              <a:cxn ang="0">
                <a:pos x="380" y="900"/>
              </a:cxn>
              <a:cxn ang="0">
                <a:pos x="430" y="808"/>
              </a:cxn>
              <a:cxn ang="0">
                <a:pos x="483" y="748"/>
              </a:cxn>
              <a:cxn ang="0">
                <a:pos x="662" y="591"/>
              </a:cxn>
              <a:cxn ang="0">
                <a:pos x="700" y="556"/>
              </a:cxn>
              <a:cxn ang="0">
                <a:pos x="737" y="507"/>
              </a:cxn>
              <a:cxn ang="0">
                <a:pos x="750" y="461"/>
              </a:cxn>
              <a:cxn ang="0">
                <a:pos x="748" y="432"/>
              </a:cxn>
              <a:cxn ang="0">
                <a:pos x="735" y="397"/>
              </a:cxn>
              <a:cxn ang="0">
                <a:pos x="715" y="368"/>
              </a:cxn>
              <a:cxn ang="0">
                <a:pos x="695" y="355"/>
              </a:cxn>
              <a:cxn ang="0">
                <a:pos x="656" y="340"/>
              </a:cxn>
              <a:cxn ang="0">
                <a:pos x="609" y="335"/>
              </a:cxn>
              <a:cxn ang="0">
                <a:pos x="572" y="338"/>
              </a:cxn>
              <a:cxn ang="0">
                <a:pos x="523" y="355"/>
              </a:cxn>
              <a:cxn ang="0">
                <a:pos x="481" y="386"/>
              </a:cxn>
              <a:cxn ang="0">
                <a:pos x="459" y="417"/>
              </a:cxn>
              <a:cxn ang="0">
                <a:pos x="433" y="479"/>
              </a:cxn>
              <a:cxn ang="0">
                <a:pos x="417" y="563"/>
              </a:cxn>
              <a:cxn ang="0">
                <a:pos x="7" y="455"/>
              </a:cxn>
              <a:cxn ang="0">
                <a:pos x="33" y="351"/>
              </a:cxn>
              <a:cxn ang="0">
                <a:pos x="64" y="280"/>
              </a:cxn>
              <a:cxn ang="0">
                <a:pos x="102" y="216"/>
              </a:cxn>
              <a:cxn ang="0">
                <a:pos x="150" y="157"/>
              </a:cxn>
              <a:cxn ang="0">
                <a:pos x="187" y="123"/>
              </a:cxn>
              <a:cxn ang="0">
                <a:pos x="251" y="79"/>
              </a:cxn>
              <a:cxn ang="0">
                <a:pos x="325" y="44"/>
              </a:cxn>
              <a:cxn ang="0">
                <a:pos x="410" y="18"/>
              </a:cxn>
              <a:cxn ang="0">
                <a:pos x="507" y="4"/>
              </a:cxn>
              <a:cxn ang="0">
                <a:pos x="614" y="0"/>
              </a:cxn>
              <a:cxn ang="0">
                <a:pos x="726" y="5"/>
              </a:cxn>
              <a:cxn ang="0">
                <a:pos x="872" y="38"/>
              </a:cxn>
              <a:cxn ang="0">
                <a:pos x="993" y="97"/>
              </a:cxn>
              <a:cxn ang="0">
                <a:pos x="1040" y="132"/>
              </a:cxn>
              <a:cxn ang="0">
                <a:pos x="1097" y="188"/>
              </a:cxn>
              <a:cxn ang="0">
                <a:pos x="1141" y="252"/>
              </a:cxn>
              <a:cxn ang="0">
                <a:pos x="1170" y="322"/>
              </a:cxn>
              <a:cxn ang="0">
                <a:pos x="1187" y="397"/>
              </a:cxn>
              <a:cxn ang="0">
                <a:pos x="1190" y="450"/>
              </a:cxn>
              <a:cxn ang="0">
                <a:pos x="1183" y="518"/>
              </a:cxn>
              <a:cxn ang="0">
                <a:pos x="1161" y="585"/>
              </a:cxn>
              <a:cxn ang="0">
                <a:pos x="1139" y="627"/>
              </a:cxn>
              <a:cxn ang="0">
                <a:pos x="1086" y="697"/>
              </a:cxn>
              <a:cxn ang="0">
                <a:pos x="1004" y="775"/>
              </a:cxn>
              <a:cxn ang="0">
                <a:pos x="933" y="836"/>
              </a:cxn>
              <a:cxn ang="0">
                <a:pos x="828" y="929"/>
              </a:cxn>
              <a:cxn ang="0">
                <a:pos x="795" y="973"/>
              </a:cxn>
              <a:cxn ang="0">
                <a:pos x="783" y="1002"/>
              </a:cxn>
              <a:cxn ang="0">
                <a:pos x="768" y="1070"/>
              </a:cxn>
              <a:cxn ang="0">
                <a:pos x="344" y="1218"/>
              </a:cxn>
              <a:cxn ang="0">
                <a:pos x="344" y="1606"/>
              </a:cxn>
            </a:cxnLst>
            <a:rect l="0" t="0" r="r" b="b"/>
            <a:pathLst>
              <a:path w="1190" h="1606">
                <a:moveTo>
                  <a:pt x="766" y="1110"/>
                </a:moveTo>
                <a:lnTo>
                  <a:pt x="357" y="1110"/>
                </a:lnTo>
                <a:lnTo>
                  <a:pt x="357" y="1068"/>
                </a:lnTo>
                <a:lnTo>
                  <a:pt x="357" y="1068"/>
                </a:lnTo>
                <a:lnTo>
                  <a:pt x="358" y="1019"/>
                </a:lnTo>
                <a:lnTo>
                  <a:pt x="364" y="975"/>
                </a:lnTo>
                <a:lnTo>
                  <a:pt x="371" y="934"/>
                </a:lnTo>
                <a:lnTo>
                  <a:pt x="380" y="900"/>
                </a:lnTo>
                <a:lnTo>
                  <a:pt x="380" y="900"/>
                </a:lnTo>
                <a:lnTo>
                  <a:pt x="395" y="867"/>
                </a:lnTo>
                <a:lnTo>
                  <a:pt x="411" y="838"/>
                </a:lnTo>
                <a:lnTo>
                  <a:pt x="430" y="808"/>
                </a:lnTo>
                <a:lnTo>
                  <a:pt x="452" y="781"/>
                </a:lnTo>
                <a:lnTo>
                  <a:pt x="452" y="781"/>
                </a:lnTo>
                <a:lnTo>
                  <a:pt x="483" y="748"/>
                </a:lnTo>
                <a:lnTo>
                  <a:pt x="528" y="706"/>
                </a:lnTo>
                <a:lnTo>
                  <a:pt x="587" y="653"/>
                </a:lnTo>
                <a:lnTo>
                  <a:pt x="662" y="591"/>
                </a:lnTo>
                <a:lnTo>
                  <a:pt x="662" y="591"/>
                </a:lnTo>
                <a:lnTo>
                  <a:pt x="682" y="572"/>
                </a:lnTo>
                <a:lnTo>
                  <a:pt x="700" y="556"/>
                </a:lnTo>
                <a:lnTo>
                  <a:pt x="715" y="539"/>
                </a:lnTo>
                <a:lnTo>
                  <a:pt x="728" y="523"/>
                </a:lnTo>
                <a:lnTo>
                  <a:pt x="737" y="507"/>
                </a:lnTo>
                <a:lnTo>
                  <a:pt x="744" y="490"/>
                </a:lnTo>
                <a:lnTo>
                  <a:pt x="748" y="475"/>
                </a:lnTo>
                <a:lnTo>
                  <a:pt x="750" y="461"/>
                </a:lnTo>
                <a:lnTo>
                  <a:pt x="750" y="461"/>
                </a:lnTo>
                <a:lnTo>
                  <a:pt x="750" y="446"/>
                </a:lnTo>
                <a:lnTo>
                  <a:pt x="748" y="432"/>
                </a:lnTo>
                <a:lnTo>
                  <a:pt x="744" y="419"/>
                </a:lnTo>
                <a:lnTo>
                  <a:pt x="741" y="408"/>
                </a:lnTo>
                <a:lnTo>
                  <a:pt x="735" y="397"/>
                </a:lnTo>
                <a:lnTo>
                  <a:pt x="730" y="386"/>
                </a:lnTo>
                <a:lnTo>
                  <a:pt x="722" y="377"/>
                </a:lnTo>
                <a:lnTo>
                  <a:pt x="715" y="368"/>
                </a:lnTo>
                <a:lnTo>
                  <a:pt x="715" y="368"/>
                </a:lnTo>
                <a:lnTo>
                  <a:pt x="706" y="360"/>
                </a:lnTo>
                <a:lnTo>
                  <a:pt x="695" y="355"/>
                </a:lnTo>
                <a:lnTo>
                  <a:pt x="684" y="347"/>
                </a:lnTo>
                <a:lnTo>
                  <a:pt x="671" y="344"/>
                </a:lnTo>
                <a:lnTo>
                  <a:pt x="656" y="340"/>
                </a:lnTo>
                <a:lnTo>
                  <a:pt x="642" y="338"/>
                </a:lnTo>
                <a:lnTo>
                  <a:pt x="625" y="336"/>
                </a:lnTo>
                <a:lnTo>
                  <a:pt x="609" y="335"/>
                </a:lnTo>
                <a:lnTo>
                  <a:pt x="609" y="335"/>
                </a:lnTo>
                <a:lnTo>
                  <a:pt x="589" y="336"/>
                </a:lnTo>
                <a:lnTo>
                  <a:pt x="572" y="338"/>
                </a:lnTo>
                <a:lnTo>
                  <a:pt x="554" y="342"/>
                </a:lnTo>
                <a:lnTo>
                  <a:pt x="538" y="347"/>
                </a:lnTo>
                <a:lnTo>
                  <a:pt x="523" y="355"/>
                </a:lnTo>
                <a:lnTo>
                  <a:pt x="508" y="364"/>
                </a:lnTo>
                <a:lnTo>
                  <a:pt x="496" y="375"/>
                </a:lnTo>
                <a:lnTo>
                  <a:pt x="481" y="386"/>
                </a:lnTo>
                <a:lnTo>
                  <a:pt x="481" y="386"/>
                </a:lnTo>
                <a:lnTo>
                  <a:pt x="470" y="400"/>
                </a:lnTo>
                <a:lnTo>
                  <a:pt x="459" y="417"/>
                </a:lnTo>
                <a:lnTo>
                  <a:pt x="450" y="435"/>
                </a:lnTo>
                <a:lnTo>
                  <a:pt x="441" y="455"/>
                </a:lnTo>
                <a:lnTo>
                  <a:pt x="433" y="479"/>
                </a:lnTo>
                <a:lnTo>
                  <a:pt x="426" y="505"/>
                </a:lnTo>
                <a:lnTo>
                  <a:pt x="422" y="532"/>
                </a:lnTo>
                <a:lnTo>
                  <a:pt x="417" y="563"/>
                </a:lnTo>
                <a:lnTo>
                  <a:pt x="0" y="510"/>
                </a:lnTo>
                <a:lnTo>
                  <a:pt x="0" y="510"/>
                </a:lnTo>
                <a:lnTo>
                  <a:pt x="7" y="455"/>
                </a:lnTo>
                <a:lnTo>
                  <a:pt x="18" y="400"/>
                </a:lnTo>
                <a:lnTo>
                  <a:pt x="26" y="375"/>
                </a:lnTo>
                <a:lnTo>
                  <a:pt x="33" y="351"/>
                </a:lnTo>
                <a:lnTo>
                  <a:pt x="42" y="327"/>
                </a:lnTo>
                <a:lnTo>
                  <a:pt x="53" y="304"/>
                </a:lnTo>
                <a:lnTo>
                  <a:pt x="64" y="280"/>
                </a:lnTo>
                <a:lnTo>
                  <a:pt x="75" y="258"/>
                </a:lnTo>
                <a:lnTo>
                  <a:pt x="88" y="236"/>
                </a:lnTo>
                <a:lnTo>
                  <a:pt x="102" y="216"/>
                </a:lnTo>
                <a:lnTo>
                  <a:pt x="117" y="196"/>
                </a:lnTo>
                <a:lnTo>
                  <a:pt x="133" y="176"/>
                </a:lnTo>
                <a:lnTo>
                  <a:pt x="150" y="157"/>
                </a:lnTo>
                <a:lnTo>
                  <a:pt x="168" y="141"/>
                </a:lnTo>
                <a:lnTo>
                  <a:pt x="168" y="141"/>
                </a:lnTo>
                <a:lnTo>
                  <a:pt x="187" y="123"/>
                </a:lnTo>
                <a:lnTo>
                  <a:pt x="207" y="108"/>
                </a:lnTo>
                <a:lnTo>
                  <a:pt x="227" y="91"/>
                </a:lnTo>
                <a:lnTo>
                  <a:pt x="251" y="79"/>
                </a:lnTo>
                <a:lnTo>
                  <a:pt x="274" y="66"/>
                </a:lnTo>
                <a:lnTo>
                  <a:pt x="298" y="55"/>
                </a:lnTo>
                <a:lnTo>
                  <a:pt x="325" y="44"/>
                </a:lnTo>
                <a:lnTo>
                  <a:pt x="353" y="35"/>
                </a:lnTo>
                <a:lnTo>
                  <a:pt x="380" y="26"/>
                </a:lnTo>
                <a:lnTo>
                  <a:pt x="410" y="18"/>
                </a:lnTo>
                <a:lnTo>
                  <a:pt x="441" y="13"/>
                </a:lnTo>
                <a:lnTo>
                  <a:pt x="474" y="7"/>
                </a:lnTo>
                <a:lnTo>
                  <a:pt x="507" y="4"/>
                </a:lnTo>
                <a:lnTo>
                  <a:pt x="541" y="2"/>
                </a:lnTo>
                <a:lnTo>
                  <a:pt x="578" y="0"/>
                </a:lnTo>
                <a:lnTo>
                  <a:pt x="614" y="0"/>
                </a:lnTo>
                <a:lnTo>
                  <a:pt x="614" y="0"/>
                </a:lnTo>
                <a:lnTo>
                  <a:pt x="673" y="0"/>
                </a:lnTo>
                <a:lnTo>
                  <a:pt x="726" y="5"/>
                </a:lnTo>
                <a:lnTo>
                  <a:pt x="779" y="13"/>
                </a:lnTo>
                <a:lnTo>
                  <a:pt x="827" y="24"/>
                </a:lnTo>
                <a:lnTo>
                  <a:pt x="872" y="38"/>
                </a:lnTo>
                <a:lnTo>
                  <a:pt x="916" y="55"/>
                </a:lnTo>
                <a:lnTo>
                  <a:pt x="956" y="75"/>
                </a:lnTo>
                <a:lnTo>
                  <a:pt x="993" y="97"/>
                </a:lnTo>
                <a:lnTo>
                  <a:pt x="993" y="97"/>
                </a:lnTo>
                <a:lnTo>
                  <a:pt x="1017" y="113"/>
                </a:lnTo>
                <a:lnTo>
                  <a:pt x="1040" y="132"/>
                </a:lnTo>
                <a:lnTo>
                  <a:pt x="1061" y="150"/>
                </a:lnTo>
                <a:lnTo>
                  <a:pt x="1079" y="168"/>
                </a:lnTo>
                <a:lnTo>
                  <a:pt x="1097" y="188"/>
                </a:lnTo>
                <a:lnTo>
                  <a:pt x="1114" y="208"/>
                </a:lnTo>
                <a:lnTo>
                  <a:pt x="1128" y="230"/>
                </a:lnTo>
                <a:lnTo>
                  <a:pt x="1141" y="252"/>
                </a:lnTo>
                <a:lnTo>
                  <a:pt x="1152" y="274"/>
                </a:lnTo>
                <a:lnTo>
                  <a:pt x="1163" y="298"/>
                </a:lnTo>
                <a:lnTo>
                  <a:pt x="1170" y="322"/>
                </a:lnTo>
                <a:lnTo>
                  <a:pt x="1178" y="346"/>
                </a:lnTo>
                <a:lnTo>
                  <a:pt x="1183" y="371"/>
                </a:lnTo>
                <a:lnTo>
                  <a:pt x="1187" y="397"/>
                </a:lnTo>
                <a:lnTo>
                  <a:pt x="1189" y="422"/>
                </a:lnTo>
                <a:lnTo>
                  <a:pt x="1190" y="450"/>
                </a:lnTo>
                <a:lnTo>
                  <a:pt x="1190" y="450"/>
                </a:lnTo>
                <a:lnTo>
                  <a:pt x="1189" y="474"/>
                </a:lnTo>
                <a:lnTo>
                  <a:pt x="1187" y="496"/>
                </a:lnTo>
                <a:lnTo>
                  <a:pt x="1183" y="518"/>
                </a:lnTo>
                <a:lnTo>
                  <a:pt x="1178" y="541"/>
                </a:lnTo>
                <a:lnTo>
                  <a:pt x="1170" y="563"/>
                </a:lnTo>
                <a:lnTo>
                  <a:pt x="1161" y="585"/>
                </a:lnTo>
                <a:lnTo>
                  <a:pt x="1150" y="605"/>
                </a:lnTo>
                <a:lnTo>
                  <a:pt x="1139" y="627"/>
                </a:lnTo>
                <a:lnTo>
                  <a:pt x="1139" y="627"/>
                </a:lnTo>
                <a:lnTo>
                  <a:pt x="1125" y="649"/>
                </a:lnTo>
                <a:lnTo>
                  <a:pt x="1108" y="673"/>
                </a:lnTo>
                <a:lnTo>
                  <a:pt x="1086" y="697"/>
                </a:lnTo>
                <a:lnTo>
                  <a:pt x="1062" y="722"/>
                </a:lnTo>
                <a:lnTo>
                  <a:pt x="1035" y="748"/>
                </a:lnTo>
                <a:lnTo>
                  <a:pt x="1004" y="775"/>
                </a:lnTo>
                <a:lnTo>
                  <a:pt x="969" y="805"/>
                </a:lnTo>
                <a:lnTo>
                  <a:pt x="933" y="836"/>
                </a:lnTo>
                <a:lnTo>
                  <a:pt x="933" y="836"/>
                </a:lnTo>
                <a:lnTo>
                  <a:pt x="883" y="876"/>
                </a:lnTo>
                <a:lnTo>
                  <a:pt x="843" y="913"/>
                </a:lnTo>
                <a:lnTo>
                  <a:pt x="828" y="929"/>
                </a:lnTo>
                <a:lnTo>
                  <a:pt x="814" y="945"/>
                </a:lnTo>
                <a:lnTo>
                  <a:pt x="803" y="960"/>
                </a:lnTo>
                <a:lnTo>
                  <a:pt x="795" y="973"/>
                </a:lnTo>
                <a:lnTo>
                  <a:pt x="795" y="973"/>
                </a:lnTo>
                <a:lnTo>
                  <a:pt x="788" y="988"/>
                </a:lnTo>
                <a:lnTo>
                  <a:pt x="783" y="1002"/>
                </a:lnTo>
                <a:lnTo>
                  <a:pt x="777" y="1017"/>
                </a:lnTo>
                <a:lnTo>
                  <a:pt x="773" y="1033"/>
                </a:lnTo>
                <a:lnTo>
                  <a:pt x="768" y="1070"/>
                </a:lnTo>
                <a:lnTo>
                  <a:pt x="766" y="1110"/>
                </a:lnTo>
                <a:lnTo>
                  <a:pt x="766" y="1110"/>
                </a:lnTo>
                <a:close/>
                <a:moveTo>
                  <a:pt x="344" y="1218"/>
                </a:moveTo>
                <a:lnTo>
                  <a:pt x="781" y="1218"/>
                </a:lnTo>
                <a:lnTo>
                  <a:pt x="781" y="1606"/>
                </a:lnTo>
                <a:lnTo>
                  <a:pt x="344" y="1606"/>
                </a:lnTo>
                <a:lnTo>
                  <a:pt x="344" y="1218"/>
                </a:lnTo>
                <a:close/>
              </a:path>
            </a:pathLst>
          </a:custGeom>
          <a:solidFill>
            <a:schemeClr val="accent1">
              <a:lumMod val="50000"/>
            </a:schemeClr>
          </a:solidFill>
          <a:ln w="9525">
            <a:noFill/>
            <a:round/>
            <a:headEnd/>
            <a:tailEnd/>
          </a:ln>
        </p:spPr>
        <p:txBody>
          <a:bodyPr vert="horz" wrap="square" lIns="91416" tIns="45708" rIns="91416" bIns="45708" numCol="1" anchor="t" anchorCtr="0" compatLnSpc="1">
            <a:prstTxWarp prst="textNoShape">
              <a:avLst/>
            </a:prstTxWarp>
          </a:bodyPr>
          <a:lstStyle/>
          <a:p>
            <a:endParaRPr lang="en-US" sz="2399" dirty="0"/>
          </a:p>
        </p:txBody>
      </p:sp>
      <p:pic>
        <p:nvPicPr>
          <p:cNvPr id="3" name="Picture 2"/>
          <p:cNvPicPr>
            <a:picLocks noChangeAspect="1"/>
          </p:cNvPicPr>
          <p:nvPr/>
        </p:nvPicPr>
        <p:blipFill>
          <a:blip r:embed="rId2"/>
          <a:stretch>
            <a:fillRect/>
          </a:stretch>
        </p:blipFill>
        <p:spPr>
          <a:xfrm>
            <a:off x="4294212" y="3003855"/>
            <a:ext cx="5165255" cy="3196679"/>
          </a:xfrm>
          <a:prstGeom prst="rect">
            <a:avLst/>
          </a:prstGeom>
        </p:spPr>
      </p:pic>
      <p:sp>
        <p:nvSpPr>
          <p:cNvPr id="30" name="Text Placeholder 28">
            <a:extLst>
              <a:ext uri="{FF2B5EF4-FFF2-40B4-BE49-F238E27FC236}">
                <a16:creationId xmlns="" xmlns:a16="http://schemas.microsoft.com/office/drawing/2014/main" id="{38B3B42E-3E1D-4013-BE03-4749FB3E46D9}"/>
              </a:ext>
            </a:extLst>
          </p:cNvPr>
          <p:cNvSpPr>
            <a:spLocks noGrp="1"/>
          </p:cNvSpPr>
          <p:nvPr>
            <p:ph type="body" sz="quarter" idx="23"/>
          </p:nvPr>
        </p:nvSpPr>
        <p:spPr>
          <a:xfrm>
            <a:off x="3430116" y="2924944"/>
            <a:ext cx="4956472" cy="2682875"/>
          </a:xfrm>
        </p:spPr>
        <p:txBody>
          <a:bodyPr>
            <a:normAutofit/>
          </a:bodyPr>
          <a:lstStyle/>
          <a:p>
            <a:pPr marL="0" indent="0" algn="ctr" rtl="1">
              <a:buNone/>
            </a:pPr>
            <a:endParaRPr lang="fa-IR" sz="900" dirty="0" smtClean="0"/>
          </a:p>
          <a:p>
            <a:pPr marL="0" indent="0" algn="ctr" rtl="1">
              <a:buNone/>
            </a:pPr>
            <a:r>
              <a:rPr lang="fa-IR" sz="3600" dirty="0" smtClean="0">
                <a:solidFill>
                  <a:schemeClr val="tx1"/>
                </a:solidFill>
                <a:cs typeface="B Titr" panose="00000700000000000000" pitchFamily="2" charset="-78"/>
              </a:rPr>
              <a:t>با تشکر از </a:t>
            </a:r>
          </a:p>
          <a:p>
            <a:pPr marL="0" indent="0" algn="ctr" rtl="1">
              <a:buNone/>
            </a:pPr>
            <a:r>
              <a:rPr lang="fa-IR" sz="3600" dirty="0" smtClean="0">
                <a:solidFill>
                  <a:schemeClr val="tx1"/>
                </a:solidFill>
                <a:cs typeface="B Titr" panose="00000700000000000000" pitchFamily="2" charset="-78"/>
              </a:rPr>
              <a:t>حسن توجه شما </a:t>
            </a:r>
            <a:endParaRPr lang="en-US" sz="3600" dirty="0">
              <a:solidFill>
                <a:schemeClr val="tx1"/>
              </a:solidFill>
              <a:cs typeface="B Titr" panose="00000700000000000000" pitchFamily="2" charset="-78"/>
            </a:endParaRPr>
          </a:p>
        </p:txBody>
      </p:sp>
    </p:spTree>
    <p:extLst>
      <p:ext uri="{BB962C8B-B14F-4D97-AF65-F5344CB8AC3E}">
        <p14:creationId xmlns:p14="http://schemas.microsoft.com/office/powerpoint/2010/main" val="34656584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منابع</a:t>
            </a:r>
            <a:endParaRPr lang="en-US" dirty="0">
              <a:cs typeface="B Titr" panose="00000700000000000000" pitchFamily="2" charset="-78"/>
            </a:endParaRPr>
          </a:p>
        </p:txBody>
      </p:sp>
      <p:sp>
        <p:nvSpPr>
          <p:cNvPr id="3" name="Rectangle 2"/>
          <p:cNvSpPr/>
          <p:nvPr/>
        </p:nvSpPr>
        <p:spPr>
          <a:xfrm>
            <a:off x="1265651" y="1844824"/>
            <a:ext cx="10157353" cy="2677656"/>
          </a:xfrm>
          <a:prstGeom prst="rect">
            <a:avLst/>
          </a:prstGeom>
        </p:spPr>
        <p:txBody>
          <a:bodyPr wrap="square">
            <a:spAutoFit/>
          </a:bodyPr>
          <a:lstStyle/>
          <a:p>
            <a:pPr algn="justLow" rtl="1"/>
            <a:r>
              <a:rPr lang="fa-IR" dirty="0" smtClean="0"/>
              <a:t>روش </a:t>
            </a:r>
            <a:r>
              <a:rPr lang="fa-IR" dirty="0"/>
              <a:t>تحقیق در سیستم های بهداشتی، گروه </a:t>
            </a:r>
            <a:r>
              <a:rPr lang="fa-IR" dirty="0" smtClean="0"/>
              <a:t>مؤلفین </a:t>
            </a:r>
            <a:r>
              <a:rPr lang="fa-IR" dirty="0"/>
              <a:t>سازمان جهانی بهداشت، ترجمه:دکتر اسفندیار سوده مرام، دکتر محمود دژکام، دکتر مرتضی </a:t>
            </a:r>
            <a:r>
              <a:rPr lang="fa-IR" dirty="0" smtClean="0"/>
              <a:t>زعیم</a:t>
            </a:r>
          </a:p>
          <a:p>
            <a:pPr algn="justLow" rtl="1"/>
            <a:endParaRPr lang="fa-IR" dirty="0" smtClean="0"/>
          </a:p>
          <a:p>
            <a:pPr algn="justLow" rtl="1"/>
            <a:r>
              <a:rPr lang="fa-IR" dirty="0" smtClean="0"/>
              <a:t>نگاهی نو به روش تحقیق، دانشگاه علوم پزشکی زاهدان، دکتر فاطمه رخشانی</a:t>
            </a:r>
          </a:p>
          <a:p>
            <a:pPr algn="justLow" rtl="1"/>
            <a:endParaRPr lang="fa-IR" dirty="0" smtClean="0"/>
          </a:p>
          <a:p>
            <a:pPr algn="justLow" rtl="1"/>
            <a:r>
              <a:rPr lang="fa-IR" dirty="0" smtClean="0"/>
              <a:t>مجموعه اسلایدهای </a:t>
            </a:r>
            <a:r>
              <a:rPr lang="fa-IR" dirty="0"/>
              <a:t>آموزشی روش </a:t>
            </a:r>
            <a:r>
              <a:rPr lang="fa-IR" dirty="0" smtClean="0"/>
              <a:t>تحقیق، دانشگاه علوم پزشکی سمنان، دکتر فاطمه پاک نظر</a:t>
            </a:r>
            <a:endParaRPr lang="en-US" dirty="0"/>
          </a:p>
        </p:txBody>
      </p:sp>
      <p:cxnSp>
        <p:nvCxnSpPr>
          <p:cNvPr id="4" name="Straight Connector 3"/>
          <p:cNvCxnSpPr/>
          <p:nvPr/>
        </p:nvCxnSpPr>
        <p:spPr>
          <a:xfrm flipV="1">
            <a:off x="1265651" y="1556792"/>
            <a:ext cx="10013337" cy="72008"/>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spTree>
    <p:extLst>
      <p:ext uri="{BB962C8B-B14F-4D97-AF65-F5344CB8AC3E}">
        <p14:creationId xmlns:p14="http://schemas.microsoft.com/office/powerpoint/2010/main" val="370730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404664"/>
            <a:ext cx="10157354" cy="924520"/>
          </a:xfrm>
        </p:spPr>
        <p:txBody>
          <a:bodyPr/>
          <a:lstStyle/>
          <a:p>
            <a:pPr algn="ctr" rtl="1"/>
            <a:r>
              <a:rPr lang="fa-IR" dirty="0" smtClean="0">
                <a:cs typeface="B Titr" panose="00000700000000000000" pitchFamily="2" charset="-78"/>
              </a:rPr>
              <a:t>سؤال تحقیق</a:t>
            </a:r>
            <a:endParaRPr lang="en-US" dirty="0">
              <a:cs typeface="B Titr" panose="00000700000000000000" pitchFamily="2" charset="-78"/>
            </a:endParaRPr>
          </a:p>
        </p:txBody>
      </p:sp>
      <p:sp>
        <p:nvSpPr>
          <p:cNvPr id="3" name="Content Placeholder 2"/>
          <p:cNvSpPr>
            <a:spLocks noGrp="1"/>
          </p:cNvSpPr>
          <p:nvPr>
            <p:ph idx="1"/>
          </p:nvPr>
        </p:nvSpPr>
        <p:spPr>
          <a:xfrm>
            <a:off x="549796" y="1701800"/>
            <a:ext cx="10873208" cy="4470400"/>
          </a:xfrm>
        </p:spPr>
        <p:txBody>
          <a:bodyPr/>
          <a:lstStyle/>
          <a:p>
            <a:pPr marL="0" indent="0" algn="justLow" rtl="1">
              <a:buNone/>
            </a:pPr>
            <a:r>
              <a:rPr lang="fa-IR" dirty="0"/>
              <a:t>موضوع تحقیق ناشی از </a:t>
            </a:r>
            <a:r>
              <a:rPr lang="fa-IR" dirty="0" smtClean="0"/>
              <a:t>سؤالی است </a:t>
            </a:r>
            <a:r>
              <a:rPr lang="fa-IR" dirty="0"/>
              <a:t>که در ذهن محقق شکل می‌گیرد </a:t>
            </a:r>
            <a:r>
              <a:rPr lang="fa-IR" dirty="0" smtClean="0"/>
              <a:t>و به دنبال پاسخ آن می گردد. اما سؤال </a:t>
            </a:r>
            <a:r>
              <a:rPr lang="fa-IR" dirty="0"/>
              <a:t>تحقیق از کجا شکل </a:t>
            </a:r>
            <a:r>
              <a:rPr lang="fa-IR" dirty="0" smtClean="0"/>
              <a:t>می‌گیرد؟</a:t>
            </a:r>
          </a:p>
          <a:p>
            <a:pPr marL="0" indent="0" algn="justLow" rtl="1">
              <a:buNone/>
            </a:pPr>
            <a:endParaRPr lang="fa-IR" dirty="0" smtClean="0"/>
          </a:p>
          <a:p>
            <a:pPr algn="justLow" rtl="1">
              <a:buClr>
                <a:schemeClr val="accent2">
                  <a:lumMod val="50000"/>
                </a:schemeClr>
              </a:buClr>
              <a:buFont typeface="Wingdings" panose="05000000000000000000" pitchFamily="2" charset="2"/>
              <a:buChar char="ü"/>
            </a:pPr>
            <a:r>
              <a:rPr lang="fa-IR" dirty="0"/>
              <a:t>مطالعه مقالات </a:t>
            </a:r>
            <a:r>
              <a:rPr lang="fa-IR" dirty="0" smtClean="0"/>
              <a:t>پزشکی، مقالات </a:t>
            </a:r>
            <a:r>
              <a:rPr lang="fa-IR" dirty="0"/>
              <a:t>کنگره‌های مختلف </a:t>
            </a:r>
            <a:endParaRPr lang="fa-IR" dirty="0" smtClean="0"/>
          </a:p>
          <a:p>
            <a:pPr algn="justLow" rtl="1">
              <a:buClr>
                <a:schemeClr val="accent2">
                  <a:lumMod val="50000"/>
                </a:schemeClr>
              </a:buClr>
              <a:buFont typeface="Wingdings" panose="05000000000000000000" pitchFamily="2" charset="2"/>
              <a:buChar char="ü"/>
            </a:pPr>
            <a:r>
              <a:rPr lang="fa-IR" dirty="0" smtClean="0"/>
              <a:t>کادر بهداشتی، اعم از پزشک، پرستار، </a:t>
            </a:r>
            <a:r>
              <a:rPr lang="fa-IR" dirty="0"/>
              <a:t>کارشناس </a:t>
            </a:r>
            <a:r>
              <a:rPr lang="fa-IR" dirty="0" smtClean="0"/>
              <a:t>بهداشت </a:t>
            </a:r>
            <a:r>
              <a:rPr lang="fa-IR" dirty="0"/>
              <a:t>و غیره </a:t>
            </a:r>
            <a:r>
              <a:rPr lang="fa-IR" dirty="0" smtClean="0"/>
              <a:t>با مشاهده آنچه در کلینیک یا </a:t>
            </a:r>
            <a:r>
              <a:rPr lang="fa-IR" dirty="0"/>
              <a:t>بیمارستان اتفاق </a:t>
            </a:r>
            <a:r>
              <a:rPr lang="fa-IR" dirty="0" smtClean="0"/>
              <a:t>می‌افتد</a:t>
            </a:r>
          </a:p>
          <a:p>
            <a:pPr algn="justLow" rtl="1">
              <a:buClr>
                <a:schemeClr val="accent2">
                  <a:lumMod val="50000"/>
                </a:schemeClr>
              </a:buClr>
              <a:buFont typeface="Wingdings" panose="05000000000000000000" pitchFamily="2" charset="2"/>
              <a:buChar char="ü"/>
            </a:pPr>
            <a:r>
              <a:rPr lang="fa-IR" dirty="0" smtClean="0"/>
              <a:t>مراجعه </a:t>
            </a:r>
            <a:r>
              <a:rPr lang="fa-IR" dirty="0"/>
              <a:t>به اولویت‌های </a:t>
            </a:r>
            <a:r>
              <a:rPr lang="fa-IR" dirty="0" smtClean="0"/>
              <a:t>سازمان‌های مرتبط با علوم بهداشتی</a:t>
            </a:r>
          </a:p>
          <a:p>
            <a:pPr algn="justLow" rtl="1">
              <a:buClr>
                <a:schemeClr val="accent2">
                  <a:lumMod val="50000"/>
                </a:schemeClr>
              </a:buClr>
              <a:buFont typeface="Wingdings" panose="05000000000000000000" pitchFamily="2" charset="2"/>
              <a:buChar char="ü"/>
            </a:pPr>
            <a:r>
              <a:rPr lang="fa-IR" dirty="0" smtClean="0"/>
              <a:t>صاحب نظران و متخصصان در یک حوزه</a:t>
            </a:r>
            <a:endParaRPr lang="en-US" dirty="0"/>
          </a:p>
        </p:txBody>
      </p:sp>
      <p:cxnSp>
        <p:nvCxnSpPr>
          <p:cNvPr id="5" name="Straight Connector 4"/>
          <p:cNvCxnSpPr/>
          <p:nvPr/>
        </p:nvCxnSpPr>
        <p:spPr>
          <a:xfrm>
            <a:off x="2277988" y="1556792"/>
            <a:ext cx="820891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83" y="76200"/>
            <a:ext cx="1257325" cy="1241658"/>
          </a:xfrm>
          <a:prstGeom prst="rect">
            <a:avLst/>
          </a:prstGeom>
        </p:spPr>
      </p:pic>
    </p:spTree>
    <p:extLst>
      <p:ext uri="{BB962C8B-B14F-4D97-AF65-F5344CB8AC3E}">
        <p14:creationId xmlns:p14="http://schemas.microsoft.com/office/powerpoint/2010/main" val="368568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xmlns="" id="{1911B398-56A9-FA44-A101-C45D3E8FBDB7}"/>
              </a:ext>
            </a:extLst>
          </p:cNvPr>
          <p:cNvSpPr>
            <a:spLocks noGrp="1"/>
          </p:cNvSpPr>
          <p:nvPr>
            <p:ph type="title"/>
          </p:nvPr>
        </p:nvSpPr>
        <p:spPr>
          <a:xfrm>
            <a:off x="480592" y="262501"/>
            <a:ext cx="4893740" cy="1227598"/>
          </a:xfrm>
        </p:spPr>
        <p:txBody>
          <a:bodyPr>
            <a:normAutofit fontScale="90000"/>
          </a:bodyPr>
          <a:lstStyle/>
          <a:p>
            <a:r>
              <a:rPr lang="fa-IR" dirty="0" smtClean="0">
                <a:cs typeface="B Titr" panose="00000700000000000000" pitchFamily="2" charset="-78"/>
              </a:rPr>
              <a:t>معیارهای انتخاب موضوع</a:t>
            </a:r>
            <a:endParaRPr lang="en-US" dirty="0">
              <a:cs typeface="B Titr" panose="00000700000000000000" pitchFamily="2" charset="-78"/>
            </a:endParaRPr>
          </a:p>
        </p:txBody>
      </p:sp>
      <p:sp>
        <p:nvSpPr>
          <p:cNvPr id="131" name="Freeform: Shape 22" title="star icon">
            <a:extLst>
              <a:ext uri="{FF2B5EF4-FFF2-40B4-BE49-F238E27FC236}">
                <a16:creationId xmlns:a16="http://schemas.microsoft.com/office/drawing/2014/main" xmlns="" id="{406BAEC9-2733-3E4F-B489-225B992D3EFD}"/>
              </a:ext>
            </a:extLst>
          </p:cNvPr>
          <p:cNvSpPr>
            <a:spLocks/>
          </p:cNvSpPr>
          <p:nvPr/>
        </p:nvSpPr>
        <p:spPr bwMode="auto">
          <a:xfrm>
            <a:off x="4955666" y="4221088"/>
            <a:ext cx="620550" cy="590396"/>
          </a:xfrm>
          <a:custGeom>
            <a:avLst/>
            <a:gdLst>
              <a:gd name="T0" fmla="*/ 614357 w 619892"/>
              <a:gd name="T1" fmla="*/ 226925 h 590373"/>
              <a:gd name="T2" fmla="*/ 381898 w 619892"/>
              <a:gd name="T3" fmla="*/ 226925 h 590373"/>
              <a:gd name="T4" fmla="*/ 311053 w 619892"/>
              <a:gd name="T5" fmla="*/ 5535 h 590373"/>
              <a:gd name="T6" fmla="*/ 237994 w 619892"/>
              <a:gd name="T7" fmla="*/ 226187 h 590373"/>
              <a:gd name="T8" fmla="*/ 5535 w 619892"/>
              <a:gd name="T9" fmla="*/ 225449 h 590373"/>
              <a:gd name="T10" fmla="*/ 7749 w 619892"/>
              <a:gd name="T11" fmla="*/ 226925 h 590373"/>
              <a:gd name="T12" fmla="*/ 5535 w 619892"/>
              <a:gd name="T13" fmla="*/ 226925 h 590373"/>
              <a:gd name="T14" fmla="*/ 193716 w 619892"/>
              <a:gd name="T15" fmla="*/ 363449 h 590373"/>
              <a:gd name="T16" fmla="*/ 122134 w 619892"/>
              <a:gd name="T17" fmla="*/ 584839 h 590373"/>
              <a:gd name="T18" fmla="*/ 310315 w 619892"/>
              <a:gd name="T19" fmla="*/ 448315 h 590373"/>
              <a:gd name="T20" fmla="*/ 497020 w 619892"/>
              <a:gd name="T21" fmla="*/ 585576 h 590373"/>
              <a:gd name="T22" fmla="*/ 426176 w 619892"/>
              <a:gd name="T23" fmla="*/ 364186 h 590373"/>
              <a:gd name="T24" fmla="*/ 614357 w 619892"/>
              <a:gd name="T25" fmla="*/ 226925 h 590373"/>
              <a:gd name="T26" fmla="*/ 433555 w 619892"/>
              <a:gd name="T27" fmla="*/ 498496 h 590373"/>
              <a:gd name="T28" fmla="*/ 309577 w 619892"/>
              <a:gd name="T29" fmla="*/ 407727 h 590373"/>
              <a:gd name="T30" fmla="*/ 184861 w 619892"/>
              <a:gd name="T31" fmla="*/ 498496 h 590373"/>
              <a:gd name="T32" fmla="*/ 232829 w 619892"/>
              <a:gd name="T33" fmla="*/ 351641 h 590373"/>
              <a:gd name="T34" fmla="*/ 108112 w 619892"/>
              <a:gd name="T35" fmla="*/ 260871 h 590373"/>
              <a:gd name="T36" fmla="*/ 109588 w 619892"/>
              <a:gd name="T37" fmla="*/ 260871 h 590373"/>
              <a:gd name="T38" fmla="*/ 107375 w 619892"/>
              <a:gd name="T39" fmla="*/ 259395 h 590373"/>
              <a:gd name="T40" fmla="*/ 261609 w 619892"/>
              <a:gd name="T41" fmla="*/ 260133 h 590373"/>
              <a:gd name="T42" fmla="*/ 310315 w 619892"/>
              <a:gd name="T43" fmla="*/ 113278 h 590373"/>
              <a:gd name="T44" fmla="*/ 357545 w 619892"/>
              <a:gd name="T45" fmla="*/ 260871 h 590373"/>
              <a:gd name="T46" fmla="*/ 512518 w 619892"/>
              <a:gd name="T47" fmla="*/ 260871 h 590373"/>
              <a:gd name="T48" fmla="*/ 387063 w 619892"/>
              <a:gd name="T49" fmla="*/ 352379 h 590373"/>
              <a:gd name="T50" fmla="*/ 433555 w 619892"/>
              <a:gd name="T51" fmla="*/ 498496 h 5903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9892" h="590373">
                <a:moveTo>
                  <a:pt x="614357" y="226925"/>
                </a:moveTo>
                <a:lnTo>
                  <a:pt x="381898" y="226925"/>
                </a:lnTo>
                <a:lnTo>
                  <a:pt x="311053" y="5535"/>
                </a:lnTo>
                <a:lnTo>
                  <a:pt x="237994" y="226187"/>
                </a:lnTo>
                <a:lnTo>
                  <a:pt x="5535" y="225449"/>
                </a:lnTo>
                <a:lnTo>
                  <a:pt x="7749" y="226925"/>
                </a:lnTo>
                <a:lnTo>
                  <a:pt x="5535" y="226925"/>
                </a:lnTo>
                <a:lnTo>
                  <a:pt x="193716" y="363449"/>
                </a:lnTo>
                <a:lnTo>
                  <a:pt x="122134" y="584839"/>
                </a:lnTo>
                <a:lnTo>
                  <a:pt x="310315" y="448315"/>
                </a:lnTo>
                <a:lnTo>
                  <a:pt x="497020" y="585576"/>
                </a:lnTo>
                <a:lnTo>
                  <a:pt x="426176" y="364186"/>
                </a:lnTo>
                <a:lnTo>
                  <a:pt x="614357" y="226925"/>
                </a:lnTo>
                <a:close/>
                <a:moveTo>
                  <a:pt x="433555" y="498496"/>
                </a:moveTo>
                <a:lnTo>
                  <a:pt x="309577" y="407727"/>
                </a:lnTo>
                <a:lnTo>
                  <a:pt x="184861" y="498496"/>
                </a:lnTo>
                <a:lnTo>
                  <a:pt x="232829" y="351641"/>
                </a:lnTo>
                <a:lnTo>
                  <a:pt x="108112" y="260871"/>
                </a:lnTo>
                <a:lnTo>
                  <a:pt x="109588" y="260871"/>
                </a:lnTo>
                <a:lnTo>
                  <a:pt x="107375" y="259395"/>
                </a:lnTo>
                <a:lnTo>
                  <a:pt x="261609" y="260133"/>
                </a:lnTo>
                <a:lnTo>
                  <a:pt x="310315" y="113278"/>
                </a:lnTo>
                <a:lnTo>
                  <a:pt x="357545" y="260871"/>
                </a:lnTo>
                <a:lnTo>
                  <a:pt x="512518" y="260871"/>
                </a:lnTo>
                <a:lnTo>
                  <a:pt x="387063" y="352379"/>
                </a:lnTo>
                <a:lnTo>
                  <a:pt x="433555" y="498496"/>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52" name="Text Placeholder 151">
            <a:extLst>
              <a:ext uri="{FF2B5EF4-FFF2-40B4-BE49-F238E27FC236}">
                <a16:creationId xmlns:a16="http://schemas.microsoft.com/office/drawing/2014/main" xmlns="" id="{62964362-2916-FD47-9348-BE7D04471471}"/>
              </a:ext>
            </a:extLst>
          </p:cNvPr>
          <p:cNvSpPr>
            <a:spLocks noGrp="1"/>
          </p:cNvSpPr>
          <p:nvPr>
            <p:ph type="body" sz="quarter" idx="11"/>
          </p:nvPr>
        </p:nvSpPr>
        <p:spPr>
          <a:xfrm>
            <a:off x="4562344" y="4841933"/>
            <a:ext cx="1455888" cy="532431"/>
          </a:xfrm>
        </p:spPr>
        <p:txBody>
          <a:bodyPr/>
          <a:lstStyle/>
          <a:p>
            <a:pPr algn="ctr"/>
            <a:r>
              <a:rPr lang="fa-IR" b="1" dirty="0" smtClean="0"/>
              <a:t>مقبولیت سیاسی</a:t>
            </a:r>
            <a:endParaRPr lang="en-US" b="1" dirty="0"/>
          </a:p>
        </p:txBody>
      </p:sp>
      <p:sp>
        <p:nvSpPr>
          <p:cNvPr id="123" name="Freeform: Shape 27" title="envelope icon">
            <a:extLst>
              <a:ext uri="{FF2B5EF4-FFF2-40B4-BE49-F238E27FC236}">
                <a16:creationId xmlns:a16="http://schemas.microsoft.com/office/drawing/2014/main" xmlns="" id="{63BC025D-2A66-144E-95C9-57514BF7DF56}"/>
              </a:ext>
            </a:extLst>
          </p:cNvPr>
          <p:cNvSpPr>
            <a:spLocks/>
          </p:cNvSpPr>
          <p:nvPr/>
        </p:nvSpPr>
        <p:spPr bwMode="auto">
          <a:xfrm>
            <a:off x="5466719" y="2808828"/>
            <a:ext cx="538022" cy="392011"/>
          </a:xfrm>
          <a:custGeom>
            <a:avLst/>
            <a:gdLst>
              <a:gd name="T0" fmla="*/ 4287 w 538715"/>
              <a:gd name="T1" fmla="*/ 391719 h 391122"/>
              <a:gd name="T2" fmla="*/ 4287 w 538715"/>
              <a:gd name="T3" fmla="*/ 4287 h 391122"/>
              <a:gd name="T4" fmla="*/ 540052 w 538715"/>
              <a:gd name="T5" fmla="*/ 4287 h 391122"/>
              <a:gd name="T6" fmla="*/ 540052 w 538715"/>
              <a:gd name="T7" fmla="*/ 391719 h 391122"/>
              <a:gd name="T8" fmla="*/ 4287 w 538715"/>
              <a:gd name="T9" fmla="*/ 391719 h 391122"/>
              <a:gd name="T10" fmla="*/ 482490 w 538715"/>
              <a:gd name="T11" fmla="*/ 357773 h 391122"/>
              <a:gd name="T12" fmla="*/ 353346 w 538715"/>
              <a:gd name="T13" fmla="*/ 232319 h 391122"/>
              <a:gd name="T14" fmla="*/ 377699 w 538715"/>
              <a:gd name="T15" fmla="*/ 208704 h 391122"/>
              <a:gd name="T16" fmla="*/ 506843 w 538715"/>
              <a:gd name="T17" fmla="*/ 334158 h 391122"/>
              <a:gd name="T18" fmla="*/ 506843 w 538715"/>
              <a:gd name="T19" fmla="*/ 53731 h 391122"/>
              <a:gd name="T20" fmla="*/ 283239 w 538715"/>
              <a:gd name="T21" fmla="*/ 224939 h 391122"/>
              <a:gd name="T22" fmla="*/ 272908 w 538715"/>
              <a:gd name="T23" fmla="*/ 228629 h 391122"/>
              <a:gd name="T24" fmla="*/ 262575 w 538715"/>
              <a:gd name="T25" fmla="*/ 224939 h 391122"/>
              <a:gd name="T26" fmla="*/ 38233 w 538715"/>
              <a:gd name="T27" fmla="*/ 54468 h 391122"/>
              <a:gd name="T28" fmla="*/ 38233 w 538715"/>
              <a:gd name="T29" fmla="*/ 334896 h 391122"/>
              <a:gd name="T30" fmla="*/ 167377 w 538715"/>
              <a:gd name="T31" fmla="*/ 209441 h 391122"/>
              <a:gd name="T32" fmla="*/ 191730 w 538715"/>
              <a:gd name="T33" fmla="*/ 233056 h 391122"/>
              <a:gd name="T34" fmla="*/ 62586 w 538715"/>
              <a:gd name="T35" fmla="*/ 358511 h 391122"/>
              <a:gd name="T36" fmla="*/ 482490 w 538715"/>
              <a:gd name="T37" fmla="*/ 357773 h 391122"/>
              <a:gd name="T38" fmla="*/ 482490 w 538715"/>
              <a:gd name="T39" fmla="*/ 357773 h 391122"/>
              <a:gd name="T40" fmla="*/ 272170 w 538715"/>
              <a:gd name="T41" fmla="*/ 190992 h 391122"/>
              <a:gd name="T42" fmla="*/ 473635 w 538715"/>
              <a:gd name="T43" fmla="*/ 36758 h 391122"/>
              <a:gd name="T44" fmla="*/ 69966 w 538715"/>
              <a:gd name="T45" fmla="*/ 36758 h 391122"/>
              <a:gd name="T46" fmla="*/ 272170 w 538715"/>
              <a:gd name="T47" fmla="*/ 190992 h 391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8715" h="391122">
                <a:moveTo>
                  <a:pt x="4287" y="391719"/>
                </a:moveTo>
                <a:lnTo>
                  <a:pt x="4287" y="4287"/>
                </a:lnTo>
                <a:lnTo>
                  <a:pt x="540051" y="4287"/>
                </a:lnTo>
                <a:lnTo>
                  <a:pt x="540051" y="391719"/>
                </a:lnTo>
                <a:lnTo>
                  <a:pt x="4287" y="391719"/>
                </a:lnTo>
                <a:close/>
                <a:moveTo>
                  <a:pt x="482489" y="357773"/>
                </a:moveTo>
                <a:lnTo>
                  <a:pt x="353345" y="232319"/>
                </a:lnTo>
                <a:lnTo>
                  <a:pt x="377698" y="208704"/>
                </a:lnTo>
                <a:lnTo>
                  <a:pt x="506842" y="334158"/>
                </a:lnTo>
                <a:lnTo>
                  <a:pt x="506842" y="53731"/>
                </a:lnTo>
                <a:lnTo>
                  <a:pt x="283238" y="224939"/>
                </a:lnTo>
                <a:cubicBezTo>
                  <a:pt x="280286" y="227153"/>
                  <a:pt x="276597" y="228629"/>
                  <a:pt x="272907" y="228629"/>
                </a:cubicBezTo>
                <a:cubicBezTo>
                  <a:pt x="269217" y="228629"/>
                  <a:pt x="265527" y="227153"/>
                  <a:pt x="262575" y="224939"/>
                </a:cubicBezTo>
                <a:lnTo>
                  <a:pt x="38233" y="54468"/>
                </a:lnTo>
                <a:lnTo>
                  <a:pt x="38233" y="334896"/>
                </a:lnTo>
                <a:lnTo>
                  <a:pt x="167377" y="209441"/>
                </a:lnTo>
                <a:lnTo>
                  <a:pt x="191730" y="233056"/>
                </a:lnTo>
                <a:lnTo>
                  <a:pt x="62586" y="358511"/>
                </a:lnTo>
                <a:lnTo>
                  <a:pt x="482489" y="357773"/>
                </a:lnTo>
                <a:close/>
                <a:moveTo>
                  <a:pt x="272169" y="190992"/>
                </a:moveTo>
                <a:lnTo>
                  <a:pt x="473634" y="36758"/>
                </a:lnTo>
                <a:lnTo>
                  <a:pt x="69966" y="36758"/>
                </a:lnTo>
                <a:lnTo>
                  <a:pt x="272169" y="190992"/>
                </a:lnTo>
                <a:close/>
              </a:path>
            </a:pathLst>
          </a:custGeom>
          <a:solidFill>
            <a:srgbClr val="000000"/>
          </a:solidFill>
          <a:ln>
            <a:noFill/>
          </a:ln>
          <a:extLst>
            <a:ext uri="{91240B29-F687-4F45-9708-019B960494DF}">
              <a14:hiddenLine xmlns:a14="http://schemas.microsoft.com/office/drawing/2010/main" w="7377" cap="flat">
                <a:solidFill>
                  <a:srgbClr val="000000"/>
                </a:solidFill>
                <a:prstDash val="solid"/>
                <a:miter lim="800000"/>
                <a:headEnd/>
                <a:tailEnd/>
              </a14:hiddenLine>
            </a:ext>
          </a:extLst>
        </p:spPr>
        <p:txBody>
          <a:bodyPr anchor="ctr"/>
          <a:lstStyle/>
          <a:p>
            <a:endParaRPr lang="en-US" sz="2399" dirty="0"/>
          </a:p>
        </p:txBody>
      </p:sp>
      <p:sp>
        <p:nvSpPr>
          <p:cNvPr id="155" name="Text Placeholder 154">
            <a:extLst>
              <a:ext uri="{FF2B5EF4-FFF2-40B4-BE49-F238E27FC236}">
                <a16:creationId xmlns:a16="http://schemas.microsoft.com/office/drawing/2014/main" xmlns="" id="{FB5E3952-AA46-4545-B819-BE296D4281EF}"/>
              </a:ext>
            </a:extLst>
          </p:cNvPr>
          <p:cNvSpPr>
            <a:spLocks noGrp="1"/>
          </p:cNvSpPr>
          <p:nvPr>
            <p:ph type="body" sz="quarter" idx="14"/>
          </p:nvPr>
        </p:nvSpPr>
        <p:spPr>
          <a:xfrm>
            <a:off x="4998564" y="3284984"/>
            <a:ext cx="1455888" cy="532431"/>
          </a:xfrm>
        </p:spPr>
        <p:txBody>
          <a:bodyPr/>
          <a:lstStyle/>
          <a:p>
            <a:pPr algn="ctr"/>
            <a:r>
              <a:rPr lang="fa-IR" b="1" dirty="0" smtClean="0"/>
              <a:t>فوریت اطلاعات</a:t>
            </a:r>
            <a:endParaRPr lang="en-US" b="1" dirty="0"/>
          </a:p>
        </p:txBody>
      </p:sp>
      <p:grpSp>
        <p:nvGrpSpPr>
          <p:cNvPr id="117" name="Group 60" title="man icon">
            <a:extLst>
              <a:ext uri="{FF2B5EF4-FFF2-40B4-BE49-F238E27FC236}">
                <a16:creationId xmlns:a16="http://schemas.microsoft.com/office/drawing/2014/main" xmlns="" id="{E8879A3D-78E1-FA44-9275-D338E2F33C20}"/>
              </a:ext>
            </a:extLst>
          </p:cNvPr>
          <p:cNvGrpSpPr>
            <a:grpSpLocks/>
          </p:cNvGrpSpPr>
          <p:nvPr/>
        </p:nvGrpSpPr>
        <p:grpSpPr bwMode="auto">
          <a:xfrm>
            <a:off x="6382394" y="1461725"/>
            <a:ext cx="465016" cy="463429"/>
            <a:chOff x="3087207" y="2512379"/>
            <a:chExt cx="464919" cy="464919"/>
          </a:xfrm>
        </p:grpSpPr>
        <p:sp>
          <p:nvSpPr>
            <p:cNvPr id="118" name="Freeform: Shape 13">
              <a:extLst>
                <a:ext uri="{FF2B5EF4-FFF2-40B4-BE49-F238E27FC236}">
                  <a16:creationId xmlns:a16="http://schemas.microsoft.com/office/drawing/2014/main" xmlns="" id="{5D9D9D6D-F88B-9C44-8745-F3618906C62E}"/>
                </a:ext>
                <a:ext uri="{C183D7F6-B498-43B3-948B-1728B52AA6E4}">
                  <adec:decorative xmlns:adec="http://schemas.microsoft.com/office/drawing/2017/decorative" xmlns="" val="1"/>
                </a:ext>
              </a:extLst>
            </p:cNvPr>
            <p:cNvSpPr>
              <a:spLocks/>
            </p:cNvSpPr>
            <p:nvPr/>
          </p:nvSpPr>
          <p:spPr bwMode="auto">
            <a:xfrm>
              <a:off x="3087207" y="2512379"/>
              <a:ext cx="464919" cy="464919"/>
            </a:xfrm>
            <a:custGeom>
              <a:avLst/>
              <a:gdLst>
                <a:gd name="T0" fmla="*/ 463074 w 464919"/>
                <a:gd name="T1" fmla="*/ 463074 h 464919"/>
                <a:gd name="T2" fmla="*/ 5535 w 464919"/>
                <a:gd name="T3" fmla="*/ 463074 h 464919"/>
                <a:gd name="T4" fmla="*/ 5535 w 464919"/>
                <a:gd name="T5" fmla="*/ 5535 h 464919"/>
                <a:gd name="T6" fmla="*/ 463074 w 464919"/>
                <a:gd name="T7" fmla="*/ 5535 h 464919"/>
                <a:gd name="T8" fmla="*/ 463074 w 464919"/>
                <a:gd name="T9" fmla="*/ 463074 h 464919"/>
                <a:gd name="T10" fmla="*/ 49813 w 464919"/>
                <a:gd name="T11" fmla="*/ 420272 h 464919"/>
                <a:gd name="T12" fmla="*/ 418058 w 464919"/>
                <a:gd name="T13" fmla="*/ 420272 h 464919"/>
                <a:gd name="T14" fmla="*/ 418058 w 464919"/>
                <a:gd name="T15" fmla="*/ 48337 h 464919"/>
                <a:gd name="T16" fmla="*/ 49813 w 464919"/>
                <a:gd name="T17" fmla="*/ 48337 h 464919"/>
                <a:gd name="T18" fmla="*/ 49813 w 464919"/>
                <a:gd name="T19" fmla="*/ 420272 h 4649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919" h="464919">
                  <a:moveTo>
                    <a:pt x="463074" y="463074"/>
                  </a:moveTo>
                  <a:lnTo>
                    <a:pt x="5535" y="463074"/>
                  </a:lnTo>
                  <a:lnTo>
                    <a:pt x="5535" y="5535"/>
                  </a:lnTo>
                  <a:lnTo>
                    <a:pt x="463074" y="5535"/>
                  </a:lnTo>
                  <a:lnTo>
                    <a:pt x="463074" y="463074"/>
                  </a:lnTo>
                  <a:close/>
                  <a:moveTo>
                    <a:pt x="49813" y="420272"/>
                  </a:moveTo>
                  <a:lnTo>
                    <a:pt x="418058" y="420272"/>
                  </a:lnTo>
                  <a:lnTo>
                    <a:pt x="418058" y="48337"/>
                  </a:lnTo>
                  <a:lnTo>
                    <a:pt x="49813" y="48337"/>
                  </a:lnTo>
                  <a:lnTo>
                    <a:pt x="49813" y="42027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19" name="Freeform: Shape 14">
              <a:extLst>
                <a:ext uri="{FF2B5EF4-FFF2-40B4-BE49-F238E27FC236}">
                  <a16:creationId xmlns:a16="http://schemas.microsoft.com/office/drawing/2014/main" xmlns="" id="{D1FDCEB8-5229-4E4F-A423-CE5A3A57422F}"/>
                </a:ext>
                <a:ext uri="{C183D7F6-B498-43B3-948B-1728B52AA6E4}">
                  <adec:decorative xmlns:adec="http://schemas.microsoft.com/office/drawing/2017/decorative" xmlns="" val="1"/>
                </a:ext>
              </a:extLst>
            </p:cNvPr>
            <p:cNvSpPr>
              <a:spLocks/>
            </p:cNvSpPr>
            <p:nvPr/>
          </p:nvSpPr>
          <p:spPr bwMode="auto">
            <a:xfrm>
              <a:off x="3212518" y="2593556"/>
              <a:ext cx="214010" cy="302566"/>
            </a:xfrm>
            <a:custGeom>
              <a:avLst/>
              <a:gdLst/>
              <a:ahLst/>
              <a:cxnLst/>
              <a:rect l="0" t="0" r="r" b="b"/>
              <a:pathLst>
                <a:path w="214010" h="302566">
                  <a:moveTo>
                    <a:pt x="107517" y="5535"/>
                  </a:moveTo>
                  <a:cubicBezTo>
                    <a:pt x="103827" y="5535"/>
                    <a:pt x="99400" y="5535"/>
                    <a:pt x="95710" y="6273"/>
                  </a:cubicBezTo>
                  <a:cubicBezTo>
                    <a:pt x="94972" y="6273"/>
                    <a:pt x="94972" y="6273"/>
                    <a:pt x="94234" y="6273"/>
                  </a:cubicBezTo>
                  <a:cubicBezTo>
                    <a:pt x="90544" y="6273"/>
                    <a:pt x="87592" y="7011"/>
                    <a:pt x="84640" y="7749"/>
                  </a:cubicBezTo>
                  <a:cubicBezTo>
                    <a:pt x="80950" y="8487"/>
                    <a:pt x="77999" y="9225"/>
                    <a:pt x="74309" y="9963"/>
                  </a:cubicBezTo>
                  <a:cubicBezTo>
                    <a:pt x="74309" y="9963"/>
                    <a:pt x="74309" y="9963"/>
                    <a:pt x="73571" y="9963"/>
                  </a:cubicBezTo>
                  <a:cubicBezTo>
                    <a:pt x="66929" y="11439"/>
                    <a:pt x="60287" y="13652"/>
                    <a:pt x="54384" y="16604"/>
                  </a:cubicBezTo>
                  <a:cubicBezTo>
                    <a:pt x="48480" y="19556"/>
                    <a:pt x="43314" y="23246"/>
                    <a:pt x="38148" y="26936"/>
                  </a:cubicBezTo>
                  <a:cubicBezTo>
                    <a:pt x="35934" y="29150"/>
                    <a:pt x="33721" y="30626"/>
                    <a:pt x="31507" y="32839"/>
                  </a:cubicBezTo>
                  <a:cubicBezTo>
                    <a:pt x="22651" y="41695"/>
                    <a:pt x="16747" y="52027"/>
                    <a:pt x="12319" y="64572"/>
                  </a:cubicBezTo>
                  <a:cubicBezTo>
                    <a:pt x="11582" y="67524"/>
                    <a:pt x="10106" y="70476"/>
                    <a:pt x="9368" y="74166"/>
                  </a:cubicBezTo>
                  <a:cubicBezTo>
                    <a:pt x="8630" y="77117"/>
                    <a:pt x="7892" y="80069"/>
                    <a:pt x="7892" y="83021"/>
                  </a:cubicBezTo>
                  <a:cubicBezTo>
                    <a:pt x="7892" y="85235"/>
                    <a:pt x="7154" y="86711"/>
                    <a:pt x="7154" y="88925"/>
                  </a:cubicBezTo>
                  <a:cubicBezTo>
                    <a:pt x="7154" y="90401"/>
                    <a:pt x="6416" y="91877"/>
                    <a:pt x="6416" y="94091"/>
                  </a:cubicBezTo>
                  <a:cubicBezTo>
                    <a:pt x="6416" y="97781"/>
                    <a:pt x="5678" y="101470"/>
                    <a:pt x="5678" y="105898"/>
                  </a:cubicBezTo>
                  <a:cubicBezTo>
                    <a:pt x="5678" y="108850"/>
                    <a:pt x="6416" y="113278"/>
                    <a:pt x="7154" y="117706"/>
                  </a:cubicBezTo>
                  <a:cubicBezTo>
                    <a:pt x="7892" y="122134"/>
                    <a:pt x="8630" y="128037"/>
                    <a:pt x="10106" y="133203"/>
                  </a:cubicBezTo>
                  <a:cubicBezTo>
                    <a:pt x="10844" y="137631"/>
                    <a:pt x="12319" y="142797"/>
                    <a:pt x="13057" y="146486"/>
                  </a:cubicBezTo>
                  <a:cubicBezTo>
                    <a:pt x="13057" y="147224"/>
                    <a:pt x="13057" y="147224"/>
                    <a:pt x="13795" y="147962"/>
                  </a:cubicBezTo>
                  <a:cubicBezTo>
                    <a:pt x="14533" y="150914"/>
                    <a:pt x="15271" y="153866"/>
                    <a:pt x="16009" y="156080"/>
                  </a:cubicBezTo>
                  <a:cubicBezTo>
                    <a:pt x="13795" y="157556"/>
                    <a:pt x="12319" y="159032"/>
                    <a:pt x="10106" y="161246"/>
                  </a:cubicBezTo>
                  <a:cubicBezTo>
                    <a:pt x="7154" y="165674"/>
                    <a:pt x="4940" y="172315"/>
                    <a:pt x="5678" y="180433"/>
                  </a:cubicBezTo>
                  <a:cubicBezTo>
                    <a:pt x="8630" y="203310"/>
                    <a:pt x="22651" y="211427"/>
                    <a:pt x="27817" y="213641"/>
                  </a:cubicBezTo>
                  <a:cubicBezTo>
                    <a:pt x="29293" y="224711"/>
                    <a:pt x="35196" y="237256"/>
                    <a:pt x="44052" y="251278"/>
                  </a:cubicBezTo>
                  <a:cubicBezTo>
                    <a:pt x="53646" y="266037"/>
                    <a:pt x="66929" y="280058"/>
                    <a:pt x="83902" y="287438"/>
                  </a:cubicBezTo>
                  <a:lnTo>
                    <a:pt x="84640" y="288176"/>
                  </a:lnTo>
                  <a:cubicBezTo>
                    <a:pt x="90544" y="295556"/>
                    <a:pt x="98662" y="299983"/>
                    <a:pt x="108993" y="299983"/>
                  </a:cubicBezTo>
                  <a:cubicBezTo>
                    <a:pt x="118587" y="299983"/>
                    <a:pt x="127442" y="294818"/>
                    <a:pt x="133346" y="288176"/>
                  </a:cubicBezTo>
                  <a:lnTo>
                    <a:pt x="134084" y="287438"/>
                  </a:lnTo>
                  <a:cubicBezTo>
                    <a:pt x="150319" y="279320"/>
                    <a:pt x="163603" y="265299"/>
                    <a:pt x="173196" y="251278"/>
                  </a:cubicBezTo>
                  <a:cubicBezTo>
                    <a:pt x="182052" y="237994"/>
                    <a:pt x="187956" y="224711"/>
                    <a:pt x="189431" y="213641"/>
                  </a:cubicBezTo>
                  <a:cubicBezTo>
                    <a:pt x="193859" y="211427"/>
                    <a:pt x="208619" y="203310"/>
                    <a:pt x="211570" y="180433"/>
                  </a:cubicBezTo>
                  <a:cubicBezTo>
                    <a:pt x="212308" y="172315"/>
                    <a:pt x="210095" y="165674"/>
                    <a:pt x="207143" y="161246"/>
                  </a:cubicBezTo>
                  <a:cubicBezTo>
                    <a:pt x="204929" y="158294"/>
                    <a:pt x="203453" y="157556"/>
                    <a:pt x="201239" y="156080"/>
                  </a:cubicBezTo>
                  <a:cubicBezTo>
                    <a:pt x="201977" y="152390"/>
                    <a:pt x="203453" y="148700"/>
                    <a:pt x="204929" y="145010"/>
                  </a:cubicBezTo>
                  <a:lnTo>
                    <a:pt x="204929" y="144273"/>
                  </a:lnTo>
                  <a:cubicBezTo>
                    <a:pt x="204929" y="143535"/>
                    <a:pt x="204929" y="143535"/>
                    <a:pt x="205667" y="142797"/>
                  </a:cubicBezTo>
                  <a:cubicBezTo>
                    <a:pt x="207143" y="138369"/>
                    <a:pt x="207881" y="133941"/>
                    <a:pt x="208619" y="129513"/>
                  </a:cubicBezTo>
                  <a:cubicBezTo>
                    <a:pt x="209357" y="124347"/>
                    <a:pt x="210833" y="119182"/>
                    <a:pt x="210833" y="114754"/>
                  </a:cubicBezTo>
                  <a:cubicBezTo>
                    <a:pt x="210833" y="113278"/>
                    <a:pt x="210833" y="111802"/>
                    <a:pt x="211570" y="110326"/>
                  </a:cubicBezTo>
                  <a:cubicBezTo>
                    <a:pt x="211570" y="108112"/>
                    <a:pt x="212308" y="105160"/>
                    <a:pt x="212308" y="102946"/>
                  </a:cubicBezTo>
                  <a:cubicBezTo>
                    <a:pt x="212308" y="100732"/>
                    <a:pt x="212308" y="97781"/>
                    <a:pt x="212308" y="95567"/>
                  </a:cubicBezTo>
                  <a:cubicBezTo>
                    <a:pt x="212308" y="94091"/>
                    <a:pt x="212308" y="91877"/>
                    <a:pt x="212308" y="89663"/>
                  </a:cubicBezTo>
                  <a:lnTo>
                    <a:pt x="212308" y="88925"/>
                  </a:lnTo>
                  <a:cubicBezTo>
                    <a:pt x="212308" y="87449"/>
                    <a:pt x="211570" y="85973"/>
                    <a:pt x="211570" y="83759"/>
                  </a:cubicBezTo>
                  <a:cubicBezTo>
                    <a:pt x="211570" y="83021"/>
                    <a:pt x="211570" y="81545"/>
                    <a:pt x="210833" y="80807"/>
                  </a:cubicBezTo>
                  <a:cubicBezTo>
                    <a:pt x="210833" y="80069"/>
                    <a:pt x="210833" y="78593"/>
                    <a:pt x="210095" y="77856"/>
                  </a:cubicBezTo>
                  <a:cubicBezTo>
                    <a:pt x="210095" y="77117"/>
                    <a:pt x="210095" y="76380"/>
                    <a:pt x="209357" y="75642"/>
                  </a:cubicBezTo>
                  <a:cubicBezTo>
                    <a:pt x="209357" y="74904"/>
                    <a:pt x="208619" y="73428"/>
                    <a:pt x="208619" y="72690"/>
                  </a:cubicBezTo>
                  <a:cubicBezTo>
                    <a:pt x="208619" y="71952"/>
                    <a:pt x="207881" y="71214"/>
                    <a:pt x="207881" y="70476"/>
                  </a:cubicBezTo>
                  <a:cubicBezTo>
                    <a:pt x="207881" y="69000"/>
                    <a:pt x="207143" y="68262"/>
                    <a:pt x="207143" y="66786"/>
                  </a:cubicBezTo>
                  <a:cubicBezTo>
                    <a:pt x="207143" y="66048"/>
                    <a:pt x="207143" y="65310"/>
                    <a:pt x="206405" y="65310"/>
                  </a:cubicBezTo>
                  <a:cubicBezTo>
                    <a:pt x="205667" y="64572"/>
                    <a:pt x="205667" y="63096"/>
                    <a:pt x="204929" y="62358"/>
                  </a:cubicBezTo>
                  <a:cubicBezTo>
                    <a:pt x="204191" y="60882"/>
                    <a:pt x="203453" y="58668"/>
                    <a:pt x="202715" y="57192"/>
                  </a:cubicBezTo>
                  <a:cubicBezTo>
                    <a:pt x="202715" y="56454"/>
                    <a:pt x="201977" y="55717"/>
                    <a:pt x="201977" y="54978"/>
                  </a:cubicBezTo>
                  <a:cubicBezTo>
                    <a:pt x="201239" y="54241"/>
                    <a:pt x="200501" y="53503"/>
                    <a:pt x="200501" y="52027"/>
                  </a:cubicBezTo>
                  <a:cubicBezTo>
                    <a:pt x="199763" y="51289"/>
                    <a:pt x="199763" y="50551"/>
                    <a:pt x="199025" y="49813"/>
                  </a:cubicBezTo>
                  <a:cubicBezTo>
                    <a:pt x="198287" y="49075"/>
                    <a:pt x="197549" y="48337"/>
                    <a:pt x="197549" y="47599"/>
                  </a:cubicBezTo>
                  <a:cubicBezTo>
                    <a:pt x="196811" y="46861"/>
                    <a:pt x="196811" y="46123"/>
                    <a:pt x="196073" y="46123"/>
                  </a:cubicBezTo>
                  <a:cubicBezTo>
                    <a:pt x="195335" y="45385"/>
                    <a:pt x="194597" y="44647"/>
                    <a:pt x="193859" y="43909"/>
                  </a:cubicBezTo>
                  <a:cubicBezTo>
                    <a:pt x="193121" y="43171"/>
                    <a:pt x="192384" y="42433"/>
                    <a:pt x="191645" y="42433"/>
                  </a:cubicBezTo>
                  <a:cubicBezTo>
                    <a:pt x="190169" y="40957"/>
                    <a:pt x="188694" y="40219"/>
                    <a:pt x="187218" y="38743"/>
                  </a:cubicBezTo>
                  <a:cubicBezTo>
                    <a:pt x="180576" y="34315"/>
                    <a:pt x="173196" y="31364"/>
                    <a:pt x="164341" y="30626"/>
                  </a:cubicBezTo>
                  <a:cubicBezTo>
                    <a:pt x="162865" y="28412"/>
                    <a:pt x="159913" y="24722"/>
                    <a:pt x="156223" y="21770"/>
                  </a:cubicBezTo>
                  <a:cubicBezTo>
                    <a:pt x="154747" y="20294"/>
                    <a:pt x="153271" y="18818"/>
                    <a:pt x="151057" y="18080"/>
                  </a:cubicBezTo>
                  <a:cubicBezTo>
                    <a:pt x="151057" y="18080"/>
                    <a:pt x="150319" y="18080"/>
                    <a:pt x="150319" y="17342"/>
                  </a:cubicBezTo>
                  <a:cubicBezTo>
                    <a:pt x="150319" y="17342"/>
                    <a:pt x="149581" y="17342"/>
                    <a:pt x="149581" y="16604"/>
                  </a:cubicBezTo>
                  <a:cubicBezTo>
                    <a:pt x="148106" y="15128"/>
                    <a:pt x="145891" y="14390"/>
                    <a:pt x="143678" y="12914"/>
                  </a:cubicBezTo>
                  <a:cubicBezTo>
                    <a:pt x="137036" y="9225"/>
                    <a:pt x="129656" y="6273"/>
                    <a:pt x="119325" y="5535"/>
                  </a:cubicBezTo>
                  <a:cubicBezTo>
                    <a:pt x="118587" y="5535"/>
                    <a:pt x="118587" y="5535"/>
                    <a:pt x="117849" y="5535"/>
                  </a:cubicBezTo>
                  <a:cubicBezTo>
                    <a:pt x="117111" y="5535"/>
                    <a:pt x="117111" y="5535"/>
                    <a:pt x="116373" y="5535"/>
                  </a:cubicBezTo>
                  <a:cubicBezTo>
                    <a:pt x="113421" y="5535"/>
                    <a:pt x="110469" y="5535"/>
                    <a:pt x="107517" y="5535"/>
                  </a:cubicBezTo>
                  <a:close/>
                  <a:moveTo>
                    <a:pt x="156961" y="84497"/>
                  </a:moveTo>
                  <a:cubicBezTo>
                    <a:pt x="162865" y="94091"/>
                    <a:pt x="173196" y="113278"/>
                    <a:pt x="173196" y="133203"/>
                  </a:cubicBezTo>
                  <a:cubicBezTo>
                    <a:pt x="173196" y="144273"/>
                    <a:pt x="177624" y="161984"/>
                    <a:pt x="191645" y="163460"/>
                  </a:cubicBezTo>
                  <a:cubicBezTo>
                    <a:pt x="193121" y="164198"/>
                    <a:pt x="194597" y="165674"/>
                    <a:pt x="196073" y="167887"/>
                  </a:cubicBezTo>
                  <a:cubicBezTo>
                    <a:pt x="197549" y="170839"/>
                    <a:pt x="199025" y="173791"/>
                    <a:pt x="198287" y="178957"/>
                  </a:cubicBezTo>
                  <a:cubicBezTo>
                    <a:pt x="196073" y="199620"/>
                    <a:pt x="181314" y="203310"/>
                    <a:pt x="181314" y="203310"/>
                  </a:cubicBezTo>
                  <a:cubicBezTo>
                    <a:pt x="179100" y="204048"/>
                    <a:pt x="176886" y="206262"/>
                    <a:pt x="176886" y="208476"/>
                  </a:cubicBezTo>
                  <a:cubicBezTo>
                    <a:pt x="176148" y="215855"/>
                    <a:pt x="170982" y="229877"/>
                    <a:pt x="162127" y="243160"/>
                  </a:cubicBezTo>
                  <a:cubicBezTo>
                    <a:pt x="153271" y="256443"/>
                    <a:pt x="140726" y="269727"/>
                    <a:pt x="127442" y="275631"/>
                  </a:cubicBezTo>
                  <a:cubicBezTo>
                    <a:pt x="126704" y="276369"/>
                    <a:pt x="125228" y="277106"/>
                    <a:pt x="124490" y="277844"/>
                  </a:cubicBezTo>
                  <a:cubicBezTo>
                    <a:pt x="120801" y="283010"/>
                    <a:pt x="114897" y="286700"/>
                    <a:pt x="108255" y="286700"/>
                  </a:cubicBezTo>
                  <a:cubicBezTo>
                    <a:pt x="101613" y="286700"/>
                    <a:pt x="95710" y="283010"/>
                    <a:pt x="92020" y="277844"/>
                  </a:cubicBezTo>
                  <a:cubicBezTo>
                    <a:pt x="91282" y="277106"/>
                    <a:pt x="90544" y="276369"/>
                    <a:pt x="89068" y="275631"/>
                  </a:cubicBezTo>
                  <a:cubicBezTo>
                    <a:pt x="75785" y="268989"/>
                    <a:pt x="63239" y="256443"/>
                    <a:pt x="54384" y="243160"/>
                  </a:cubicBezTo>
                  <a:cubicBezTo>
                    <a:pt x="45528" y="229877"/>
                    <a:pt x="39624" y="215117"/>
                    <a:pt x="38886" y="208476"/>
                  </a:cubicBezTo>
                  <a:cubicBezTo>
                    <a:pt x="38886" y="206262"/>
                    <a:pt x="36672" y="204048"/>
                    <a:pt x="34458" y="203310"/>
                  </a:cubicBezTo>
                  <a:cubicBezTo>
                    <a:pt x="34458" y="203310"/>
                    <a:pt x="19699" y="198882"/>
                    <a:pt x="17485" y="178219"/>
                  </a:cubicBezTo>
                  <a:cubicBezTo>
                    <a:pt x="16747" y="173053"/>
                    <a:pt x="18223" y="170101"/>
                    <a:pt x="19699" y="167149"/>
                  </a:cubicBezTo>
                  <a:cubicBezTo>
                    <a:pt x="20437" y="165674"/>
                    <a:pt x="21175" y="164936"/>
                    <a:pt x="21913" y="164198"/>
                  </a:cubicBezTo>
                  <a:cubicBezTo>
                    <a:pt x="22651" y="164198"/>
                    <a:pt x="22651" y="164198"/>
                    <a:pt x="23389" y="164198"/>
                  </a:cubicBezTo>
                  <a:cubicBezTo>
                    <a:pt x="35934" y="164198"/>
                    <a:pt x="40362" y="142797"/>
                    <a:pt x="42576" y="132465"/>
                  </a:cubicBezTo>
                  <a:cubicBezTo>
                    <a:pt x="46266" y="112540"/>
                    <a:pt x="68405" y="106636"/>
                    <a:pt x="100138" y="106636"/>
                  </a:cubicBezTo>
                  <a:cubicBezTo>
                    <a:pt x="132608" y="108112"/>
                    <a:pt x="148843" y="94091"/>
                    <a:pt x="156961" y="84497"/>
                  </a:cubicBezTo>
                  <a:close/>
                  <a:moveTo>
                    <a:pt x="73571" y="165674"/>
                  </a:moveTo>
                  <a:cubicBezTo>
                    <a:pt x="68405" y="165674"/>
                    <a:pt x="63977" y="170101"/>
                    <a:pt x="63977" y="175267"/>
                  </a:cubicBezTo>
                  <a:cubicBezTo>
                    <a:pt x="63977" y="180433"/>
                    <a:pt x="68405" y="184861"/>
                    <a:pt x="73571" y="184861"/>
                  </a:cubicBezTo>
                  <a:cubicBezTo>
                    <a:pt x="78736" y="184861"/>
                    <a:pt x="83164" y="180433"/>
                    <a:pt x="83164" y="175267"/>
                  </a:cubicBezTo>
                  <a:cubicBezTo>
                    <a:pt x="83164" y="170101"/>
                    <a:pt x="78736" y="165674"/>
                    <a:pt x="73571" y="165674"/>
                  </a:cubicBezTo>
                  <a:close/>
                  <a:moveTo>
                    <a:pt x="144416" y="165674"/>
                  </a:moveTo>
                  <a:cubicBezTo>
                    <a:pt x="139250" y="165674"/>
                    <a:pt x="134822" y="170101"/>
                    <a:pt x="134822" y="175267"/>
                  </a:cubicBezTo>
                  <a:cubicBezTo>
                    <a:pt x="134822" y="180433"/>
                    <a:pt x="139250" y="184861"/>
                    <a:pt x="144416" y="184861"/>
                  </a:cubicBezTo>
                  <a:cubicBezTo>
                    <a:pt x="149581" y="184861"/>
                    <a:pt x="154009" y="180433"/>
                    <a:pt x="154009" y="175267"/>
                  </a:cubicBezTo>
                  <a:cubicBezTo>
                    <a:pt x="154009" y="170101"/>
                    <a:pt x="149581" y="165674"/>
                    <a:pt x="144416" y="165674"/>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57" name="Text Placeholder 156">
            <a:extLst>
              <a:ext uri="{FF2B5EF4-FFF2-40B4-BE49-F238E27FC236}">
                <a16:creationId xmlns:a16="http://schemas.microsoft.com/office/drawing/2014/main" xmlns="" id="{52D7855F-94AB-7747-B3D4-4850B7AC4D24}"/>
              </a:ext>
            </a:extLst>
          </p:cNvPr>
          <p:cNvSpPr>
            <a:spLocks noGrp="1"/>
          </p:cNvSpPr>
          <p:nvPr>
            <p:ph type="body" sz="quarter" idx="16"/>
          </p:nvPr>
        </p:nvSpPr>
        <p:spPr>
          <a:xfrm>
            <a:off x="5857407" y="1988840"/>
            <a:ext cx="1455888" cy="532431"/>
          </a:xfrm>
        </p:spPr>
        <p:txBody>
          <a:bodyPr/>
          <a:lstStyle/>
          <a:p>
            <a:pPr algn="ctr"/>
            <a:r>
              <a:rPr lang="fa-IR" b="1" dirty="0"/>
              <a:t>اجتناب از دوباره کاری</a:t>
            </a:r>
            <a:endParaRPr lang="en-US" b="1" dirty="0"/>
          </a:p>
        </p:txBody>
      </p:sp>
      <p:grpSp>
        <p:nvGrpSpPr>
          <p:cNvPr id="124" name="Group 57" title="play button icon">
            <a:extLst>
              <a:ext uri="{FF2B5EF4-FFF2-40B4-BE49-F238E27FC236}">
                <a16:creationId xmlns:a16="http://schemas.microsoft.com/office/drawing/2014/main" xmlns="" id="{47C37F79-C434-2441-9499-14DDA338ECAF}"/>
              </a:ext>
            </a:extLst>
          </p:cNvPr>
          <p:cNvGrpSpPr>
            <a:grpSpLocks/>
          </p:cNvGrpSpPr>
          <p:nvPr/>
        </p:nvGrpSpPr>
        <p:grpSpPr bwMode="auto">
          <a:xfrm>
            <a:off x="7495595" y="504013"/>
            <a:ext cx="406294" cy="404707"/>
            <a:chOff x="451190" y="2461460"/>
            <a:chExt cx="405882" cy="405882"/>
          </a:xfrm>
        </p:grpSpPr>
        <p:sp>
          <p:nvSpPr>
            <p:cNvPr id="125" name="Freeform: Shape 41">
              <a:extLst>
                <a:ext uri="{FF2B5EF4-FFF2-40B4-BE49-F238E27FC236}">
                  <a16:creationId xmlns:a16="http://schemas.microsoft.com/office/drawing/2014/main" xmlns="" id="{2D6AC127-61A9-5E41-A0D3-67B58537BBD6}"/>
                </a:ext>
                <a:ext uri="{C183D7F6-B498-43B3-948B-1728B52AA6E4}">
                  <adec:decorative xmlns:adec="http://schemas.microsoft.com/office/drawing/2017/decorative" xmlns="" val="1"/>
                </a:ext>
              </a:extLst>
            </p:cNvPr>
            <p:cNvSpPr>
              <a:spLocks/>
            </p:cNvSpPr>
            <p:nvPr/>
          </p:nvSpPr>
          <p:spPr bwMode="auto">
            <a:xfrm>
              <a:off x="451190" y="2461460"/>
              <a:ext cx="405882" cy="405882"/>
            </a:xfrm>
            <a:custGeom>
              <a:avLst/>
              <a:gdLst>
                <a:gd name="T0" fmla="*/ 401086 w 405881"/>
                <a:gd name="T1" fmla="*/ 401824 h 405881"/>
                <a:gd name="T2" fmla="*/ 5535 w 405881"/>
                <a:gd name="T3" fmla="*/ 401824 h 405881"/>
                <a:gd name="T4" fmla="*/ 5535 w 405881"/>
                <a:gd name="T5" fmla="*/ 5535 h 405881"/>
                <a:gd name="T6" fmla="*/ 401824 w 405881"/>
                <a:gd name="T7" fmla="*/ 5535 h 405881"/>
                <a:gd name="T8" fmla="*/ 401086 w 405881"/>
                <a:gd name="T9" fmla="*/ 401824 h 405881"/>
                <a:gd name="T10" fmla="*/ 401086 w 405881"/>
                <a:gd name="T11" fmla="*/ 401824 h 405881"/>
                <a:gd name="T12" fmla="*/ 43909 w 405881"/>
                <a:gd name="T13" fmla="*/ 364926 h 405881"/>
                <a:gd name="T14" fmla="*/ 362712 w 405881"/>
                <a:gd name="T15" fmla="*/ 364926 h 405881"/>
                <a:gd name="T16" fmla="*/ 362712 w 405881"/>
                <a:gd name="T17" fmla="*/ 42433 h 405881"/>
                <a:gd name="T18" fmla="*/ 43909 w 405881"/>
                <a:gd name="T19" fmla="*/ 42433 h 405881"/>
                <a:gd name="T20" fmla="*/ 43909 w 405881"/>
                <a:gd name="T21" fmla="*/ 364926 h 4058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5881" h="405881">
                  <a:moveTo>
                    <a:pt x="401085" y="401823"/>
                  </a:moveTo>
                  <a:lnTo>
                    <a:pt x="5535" y="401823"/>
                  </a:lnTo>
                  <a:lnTo>
                    <a:pt x="5535" y="5535"/>
                  </a:lnTo>
                  <a:lnTo>
                    <a:pt x="401823" y="5535"/>
                  </a:lnTo>
                  <a:lnTo>
                    <a:pt x="401085" y="401823"/>
                  </a:lnTo>
                  <a:close/>
                  <a:moveTo>
                    <a:pt x="43909" y="364925"/>
                  </a:moveTo>
                  <a:lnTo>
                    <a:pt x="362711" y="364925"/>
                  </a:lnTo>
                  <a:lnTo>
                    <a:pt x="362711" y="42433"/>
                  </a:lnTo>
                  <a:lnTo>
                    <a:pt x="43909" y="42433"/>
                  </a:lnTo>
                  <a:lnTo>
                    <a:pt x="43909"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26" name="Freeform: Shape 42">
              <a:extLst>
                <a:ext uri="{FF2B5EF4-FFF2-40B4-BE49-F238E27FC236}">
                  <a16:creationId xmlns:a16="http://schemas.microsoft.com/office/drawing/2014/main" xmlns="" id="{DFE8303C-E538-6B45-B5B5-CEBE25759024}"/>
                </a:ext>
                <a:ext uri="{C183D7F6-B498-43B3-948B-1728B52AA6E4}">
                  <adec:decorative xmlns:adec="http://schemas.microsoft.com/office/drawing/2017/decorative" xmlns="" val="1"/>
                </a:ext>
              </a:extLst>
            </p:cNvPr>
            <p:cNvSpPr>
              <a:spLocks/>
            </p:cNvSpPr>
            <p:nvPr/>
          </p:nvSpPr>
          <p:spPr bwMode="auto">
            <a:xfrm>
              <a:off x="546388" y="2530828"/>
              <a:ext cx="228770" cy="265668"/>
            </a:xfrm>
            <a:custGeom>
              <a:avLst/>
              <a:gdLst>
                <a:gd name="T0" fmla="*/ 5535 w 228769"/>
                <a:gd name="T1" fmla="*/ 263823 h 265668"/>
                <a:gd name="T2" fmla="*/ 5535 w 228769"/>
                <a:gd name="T3" fmla="*/ 5535 h 265668"/>
                <a:gd name="T4" fmla="*/ 229140 w 228769"/>
                <a:gd name="T5" fmla="*/ 134679 h 265668"/>
                <a:gd name="T6" fmla="*/ 5535 w 228769"/>
                <a:gd name="T7" fmla="*/ 263823 h 265668"/>
                <a:gd name="T8" fmla="*/ 42433 w 228769"/>
                <a:gd name="T9" fmla="*/ 69738 h 265668"/>
                <a:gd name="T10" fmla="*/ 42433 w 228769"/>
                <a:gd name="T11" fmla="*/ 199620 h 265668"/>
                <a:gd name="T12" fmla="*/ 155343 w 228769"/>
                <a:gd name="T13" fmla="*/ 134679 h 265668"/>
                <a:gd name="T14" fmla="*/ 42433 w 228769"/>
                <a:gd name="T15" fmla="*/ 69738 h 2656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8769" h="265668">
                  <a:moveTo>
                    <a:pt x="5535" y="263823"/>
                  </a:moveTo>
                  <a:lnTo>
                    <a:pt x="5535" y="5535"/>
                  </a:lnTo>
                  <a:lnTo>
                    <a:pt x="229139" y="134679"/>
                  </a:lnTo>
                  <a:lnTo>
                    <a:pt x="5535" y="263823"/>
                  </a:lnTo>
                  <a:close/>
                  <a:moveTo>
                    <a:pt x="42433" y="69738"/>
                  </a:moveTo>
                  <a:lnTo>
                    <a:pt x="42433" y="199620"/>
                  </a:lnTo>
                  <a:lnTo>
                    <a:pt x="155342" y="134679"/>
                  </a:lnTo>
                  <a:lnTo>
                    <a:pt x="42433" y="69738"/>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59" name="Text Placeholder 158">
            <a:extLst>
              <a:ext uri="{FF2B5EF4-FFF2-40B4-BE49-F238E27FC236}">
                <a16:creationId xmlns:a16="http://schemas.microsoft.com/office/drawing/2014/main" xmlns="" id="{2CB29981-D477-EB47-8A9B-CB977C238E1C}"/>
              </a:ext>
            </a:extLst>
          </p:cNvPr>
          <p:cNvSpPr>
            <a:spLocks noGrp="1"/>
          </p:cNvSpPr>
          <p:nvPr>
            <p:ph type="body" sz="quarter" idx="18"/>
          </p:nvPr>
        </p:nvSpPr>
        <p:spPr>
          <a:xfrm>
            <a:off x="6932394" y="946568"/>
            <a:ext cx="1455888" cy="327760"/>
          </a:xfrm>
        </p:spPr>
        <p:txBody>
          <a:bodyPr/>
          <a:lstStyle/>
          <a:p>
            <a:pPr algn="ctr"/>
            <a:r>
              <a:rPr lang="fa-IR" b="1" dirty="0" smtClean="0"/>
              <a:t>مناسبت</a:t>
            </a:r>
            <a:endParaRPr lang="en-US" b="1" dirty="0"/>
          </a:p>
        </p:txBody>
      </p:sp>
      <p:grpSp>
        <p:nvGrpSpPr>
          <p:cNvPr id="127" name="Group 58" title="mountain icon">
            <a:extLst>
              <a:ext uri="{FF2B5EF4-FFF2-40B4-BE49-F238E27FC236}">
                <a16:creationId xmlns:a16="http://schemas.microsoft.com/office/drawing/2014/main" xmlns="" id="{3EA55F06-2A70-1842-8068-D67360D9DB96}"/>
              </a:ext>
            </a:extLst>
          </p:cNvPr>
          <p:cNvGrpSpPr>
            <a:grpSpLocks/>
          </p:cNvGrpSpPr>
          <p:nvPr/>
        </p:nvGrpSpPr>
        <p:grpSpPr bwMode="auto">
          <a:xfrm>
            <a:off x="8321629" y="1728149"/>
            <a:ext cx="404707" cy="404707"/>
            <a:chOff x="1483606" y="2439321"/>
            <a:chExt cx="405882" cy="405882"/>
          </a:xfrm>
        </p:grpSpPr>
        <p:sp>
          <p:nvSpPr>
            <p:cNvPr id="128" name="Freeform: Shape 43">
              <a:extLst>
                <a:ext uri="{FF2B5EF4-FFF2-40B4-BE49-F238E27FC236}">
                  <a16:creationId xmlns:a16="http://schemas.microsoft.com/office/drawing/2014/main" xmlns="" id="{F77FE989-4091-E946-9D5D-717ED77F33D3}"/>
                </a:ext>
                <a:ext uri="{C183D7F6-B498-43B3-948B-1728B52AA6E4}">
                  <adec:decorative xmlns:adec="http://schemas.microsoft.com/office/drawing/2017/decorative" xmlns="" val="1"/>
                </a:ext>
              </a:extLst>
            </p:cNvPr>
            <p:cNvSpPr>
              <a:spLocks/>
            </p:cNvSpPr>
            <p:nvPr/>
          </p:nvSpPr>
          <p:spPr bwMode="auto">
            <a:xfrm>
              <a:off x="1530097" y="2620860"/>
              <a:ext cx="309946" cy="147593"/>
            </a:xfrm>
            <a:custGeom>
              <a:avLst/>
              <a:gdLst>
                <a:gd name="T0" fmla="*/ 305149 w 309946"/>
                <a:gd name="T1" fmla="*/ 148700 h 147593"/>
                <a:gd name="T2" fmla="*/ 5535 w 309946"/>
                <a:gd name="T3" fmla="*/ 148700 h 147593"/>
                <a:gd name="T4" fmla="*/ 116230 w 309946"/>
                <a:gd name="T5" fmla="*/ 42433 h 147593"/>
                <a:gd name="T6" fmla="*/ 130989 w 309946"/>
                <a:gd name="T7" fmla="*/ 54241 h 147593"/>
                <a:gd name="T8" fmla="*/ 175267 w 309946"/>
                <a:gd name="T9" fmla="*/ 5535 h 147593"/>
                <a:gd name="T10" fmla="*/ 305149 w 309946"/>
                <a:gd name="T11" fmla="*/ 148700 h 147593"/>
                <a:gd name="T12" fmla="*/ 97043 w 309946"/>
                <a:gd name="T13" fmla="*/ 111802 h 147593"/>
                <a:gd name="T14" fmla="*/ 221759 w 309946"/>
                <a:gd name="T15" fmla="*/ 111802 h 147593"/>
                <a:gd name="T16" fmla="*/ 175267 w 309946"/>
                <a:gd name="T17" fmla="*/ 60144 h 147593"/>
                <a:gd name="T18" fmla="*/ 134679 w 309946"/>
                <a:gd name="T19" fmla="*/ 104422 h 147593"/>
                <a:gd name="T20" fmla="*/ 118444 w 309946"/>
                <a:gd name="T21" fmla="*/ 91139 h 147593"/>
                <a:gd name="T22" fmla="*/ 97043 w 309946"/>
                <a:gd name="T23" fmla="*/ 111802 h 1475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9946" h="147593">
                  <a:moveTo>
                    <a:pt x="305149" y="148700"/>
                  </a:moveTo>
                  <a:lnTo>
                    <a:pt x="5535" y="148700"/>
                  </a:lnTo>
                  <a:lnTo>
                    <a:pt x="116230" y="42433"/>
                  </a:lnTo>
                  <a:lnTo>
                    <a:pt x="130989" y="54241"/>
                  </a:lnTo>
                  <a:lnTo>
                    <a:pt x="175267" y="5535"/>
                  </a:lnTo>
                  <a:lnTo>
                    <a:pt x="305149" y="148700"/>
                  </a:lnTo>
                  <a:close/>
                  <a:moveTo>
                    <a:pt x="97043" y="111802"/>
                  </a:moveTo>
                  <a:lnTo>
                    <a:pt x="221759" y="111802"/>
                  </a:lnTo>
                  <a:lnTo>
                    <a:pt x="175267" y="60144"/>
                  </a:lnTo>
                  <a:lnTo>
                    <a:pt x="134679" y="104422"/>
                  </a:lnTo>
                  <a:lnTo>
                    <a:pt x="118444" y="91139"/>
                  </a:lnTo>
                  <a:lnTo>
                    <a:pt x="97043" y="11180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29" name="Freeform: Shape 44">
              <a:extLst>
                <a:ext uri="{FF2B5EF4-FFF2-40B4-BE49-F238E27FC236}">
                  <a16:creationId xmlns:a16="http://schemas.microsoft.com/office/drawing/2014/main" xmlns="" id="{93027C3E-D1B6-0545-8D23-A4510EDD9768}"/>
                </a:ext>
                <a:ext uri="{C183D7F6-B498-43B3-948B-1728B52AA6E4}">
                  <adec:decorative xmlns:adec="http://schemas.microsoft.com/office/drawing/2017/decorative" xmlns="" val="1"/>
                </a:ext>
              </a:extLst>
            </p:cNvPr>
            <p:cNvSpPr>
              <a:spLocks/>
            </p:cNvSpPr>
            <p:nvPr/>
          </p:nvSpPr>
          <p:spPr bwMode="auto">
            <a:xfrm>
              <a:off x="1727135" y="2541160"/>
              <a:ext cx="103315" cy="103315"/>
            </a:xfrm>
            <a:custGeom>
              <a:avLst/>
              <a:gdLst>
                <a:gd name="T0" fmla="*/ 52027 w 103315"/>
                <a:gd name="T1" fmla="*/ 42433 h 103315"/>
                <a:gd name="T2" fmla="*/ 61620 w 103315"/>
                <a:gd name="T3" fmla="*/ 52027 h 103315"/>
                <a:gd name="T4" fmla="*/ 52027 w 103315"/>
                <a:gd name="T5" fmla="*/ 61620 h 103315"/>
                <a:gd name="T6" fmla="*/ 42433 w 103315"/>
                <a:gd name="T7" fmla="*/ 52027 h 103315"/>
                <a:gd name="T8" fmla="*/ 52027 w 103315"/>
                <a:gd name="T9" fmla="*/ 42433 h 103315"/>
                <a:gd name="T10" fmla="*/ 52027 w 103315"/>
                <a:gd name="T11" fmla="*/ 5535 h 103315"/>
                <a:gd name="T12" fmla="*/ 5535 w 103315"/>
                <a:gd name="T13" fmla="*/ 52027 h 103315"/>
                <a:gd name="T14" fmla="*/ 52027 w 103315"/>
                <a:gd name="T15" fmla="*/ 98519 h 103315"/>
                <a:gd name="T16" fmla="*/ 98518 w 103315"/>
                <a:gd name="T17" fmla="*/ 52027 h 103315"/>
                <a:gd name="T18" fmla="*/ 52027 w 103315"/>
                <a:gd name="T19" fmla="*/ 5535 h 103315"/>
                <a:gd name="T20" fmla="*/ 52027 w 103315"/>
                <a:gd name="T21" fmla="*/ 5535 h 1033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315" h="103315">
                  <a:moveTo>
                    <a:pt x="52027" y="42433"/>
                  </a:moveTo>
                  <a:cubicBezTo>
                    <a:pt x="57192" y="42433"/>
                    <a:pt x="61620" y="46861"/>
                    <a:pt x="61620" y="52027"/>
                  </a:cubicBezTo>
                  <a:cubicBezTo>
                    <a:pt x="61620" y="57192"/>
                    <a:pt x="57192" y="61620"/>
                    <a:pt x="52027" y="61620"/>
                  </a:cubicBezTo>
                  <a:cubicBezTo>
                    <a:pt x="46861" y="61620"/>
                    <a:pt x="42433" y="57192"/>
                    <a:pt x="42433" y="52027"/>
                  </a:cubicBezTo>
                  <a:cubicBezTo>
                    <a:pt x="42433" y="46861"/>
                    <a:pt x="46861" y="42433"/>
                    <a:pt x="52027" y="42433"/>
                  </a:cubicBezTo>
                  <a:moveTo>
                    <a:pt x="52027" y="5535"/>
                  </a:moveTo>
                  <a:cubicBezTo>
                    <a:pt x="26198" y="5535"/>
                    <a:pt x="5535" y="26198"/>
                    <a:pt x="5535" y="52027"/>
                  </a:cubicBezTo>
                  <a:cubicBezTo>
                    <a:pt x="5535" y="77856"/>
                    <a:pt x="26198" y="98519"/>
                    <a:pt x="52027" y="98519"/>
                  </a:cubicBezTo>
                  <a:cubicBezTo>
                    <a:pt x="77855" y="98519"/>
                    <a:pt x="98518" y="77856"/>
                    <a:pt x="98518" y="52027"/>
                  </a:cubicBezTo>
                  <a:cubicBezTo>
                    <a:pt x="99257" y="26936"/>
                    <a:pt x="77855" y="5535"/>
                    <a:pt x="52027" y="5535"/>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30" name="Freeform: Shape 45">
              <a:extLst>
                <a:ext uri="{FF2B5EF4-FFF2-40B4-BE49-F238E27FC236}">
                  <a16:creationId xmlns:a16="http://schemas.microsoft.com/office/drawing/2014/main" xmlns="" id="{FB2304E9-4C9D-2747-AFEA-923D0285640A}"/>
                </a:ext>
                <a:ext uri="{C183D7F6-B498-43B3-948B-1728B52AA6E4}">
                  <adec:decorative xmlns:adec="http://schemas.microsoft.com/office/drawing/2017/decorative" xmlns="" val="1"/>
                </a:ext>
              </a:extLst>
            </p:cNvPr>
            <p:cNvSpPr>
              <a:spLocks/>
            </p:cNvSpPr>
            <p:nvPr/>
          </p:nvSpPr>
          <p:spPr bwMode="auto">
            <a:xfrm>
              <a:off x="1483606" y="2439321"/>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4647 w 405881"/>
                <a:gd name="T11" fmla="*/ 364926 h 405881"/>
                <a:gd name="T12" fmla="*/ 363450 w 405881"/>
                <a:gd name="T13" fmla="*/ 364926 h 405881"/>
                <a:gd name="T14" fmla="*/ 363450 w 405881"/>
                <a:gd name="T15" fmla="*/ 42433 h 405881"/>
                <a:gd name="T16" fmla="*/ 44647 w 405881"/>
                <a:gd name="T17" fmla="*/ 42433 h 405881"/>
                <a:gd name="T18" fmla="*/ 44647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4647" y="364925"/>
                  </a:moveTo>
                  <a:lnTo>
                    <a:pt x="363449" y="364925"/>
                  </a:lnTo>
                  <a:lnTo>
                    <a:pt x="363449" y="42433"/>
                  </a:lnTo>
                  <a:lnTo>
                    <a:pt x="44647" y="42433"/>
                  </a:lnTo>
                  <a:lnTo>
                    <a:pt x="44647"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61" name="Text Placeholder 160">
            <a:extLst>
              <a:ext uri="{FF2B5EF4-FFF2-40B4-BE49-F238E27FC236}">
                <a16:creationId xmlns:a16="http://schemas.microsoft.com/office/drawing/2014/main" xmlns="" id="{D6BAA41B-ADA6-4F4F-8AE0-F97CD6618CB4}"/>
              </a:ext>
            </a:extLst>
          </p:cNvPr>
          <p:cNvSpPr>
            <a:spLocks noGrp="1"/>
          </p:cNvSpPr>
          <p:nvPr>
            <p:ph type="body" sz="quarter" idx="20"/>
          </p:nvPr>
        </p:nvSpPr>
        <p:spPr>
          <a:xfrm>
            <a:off x="7838091" y="2251808"/>
            <a:ext cx="1455888" cy="327760"/>
          </a:xfrm>
        </p:spPr>
        <p:txBody>
          <a:bodyPr/>
          <a:lstStyle/>
          <a:p>
            <a:pPr algn="ctr"/>
            <a:r>
              <a:rPr lang="fa-IR" b="1" dirty="0"/>
              <a:t>قابلیت </a:t>
            </a:r>
            <a:r>
              <a:rPr lang="fa-IR" b="1" dirty="0" smtClean="0"/>
              <a:t>اجرا</a:t>
            </a:r>
            <a:endParaRPr lang="en-US" b="1" dirty="0"/>
          </a:p>
        </p:txBody>
      </p:sp>
      <p:grpSp>
        <p:nvGrpSpPr>
          <p:cNvPr id="114" name="Group 59" title="woman icon">
            <a:extLst>
              <a:ext uri="{FF2B5EF4-FFF2-40B4-BE49-F238E27FC236}">
                <a16:creationId xmlns:a16="http://schemas.microsoft.com/office/drawing/2014/main" xmlns="" id="{29238AC7-9C68-0D41-9337-A9CE6C06CB71}"/>
              </a:ext>
            </a:extLst>
          </p:cNvPr>
          <p:cNvGrpSpPr>
            <a:grpSpLocks/>
          </p:cNvGrpSpPr>
          <p:nvPr/>
        </p:nvGrpSpPr>
        <p:grpSpPr bwMode="auto">
          <a:xfrm>
            <a:off x="9141607" y="2969609"/>
            <a:ext cx="465017" cy="463429"/>
            <a:chOff x="2324888" y="2512379"/>
            <a:chExt cx="464919" cy="464919"/>
          </a:xfrm>
        </p:grpSpPr>
        <p:sp>
          <p:nvSpPr>
            <p:cNvPr id="115" name="Freeform: Shape 11">
              <a:extLst>
                <a:ext uri="{FF2B5EF4-FFF2-40B4-BE49-F238E27FC236}">
                  <a16:creationId xmlns:a16="http://schemas.microsoft.com/office/drawing/2014/main" xmlns="" id="{F933AFAC-76AD-5942-9E77-CACF9A562390}"/>
                </a:ext>
                <a:ext uri="{C183D7F6-B498-43B3-948B-1728B52AA6E4}">
                  <adec:decorative xmlns:adec="http://schemas.microsoft.com/office/drawing/2017/decorative" xmlns="" val="1"/>
                </a:ext>
              </a:extLst>
            </p:cNvPr>
            <p:cNvSpPr>
              <a:spLocks/>
            </p:cNvSpPr>
            <p:nvPr/>
          </p:nvSpPr>
          <p:spPr bwMode="auto">
            <a:xfrm>
              <a:off x="2417134" y="2593556"/>
              <a:ext cx="280427" cy="302566"/>
            </a:xfrm>
            <a:custGeom>
              <a:avLst/>
              <a:gdLst>
                <a:gd name="T0" fmla="*/ 133203 w 280427"/>
                <a:gd name="T1" fmla="*/ 5535 h 302566"/>
                <a:gd name="T2" fmla="*/ 19556 w 280427"/>
                <a:gd name="T3" fmla="*/ 119920 h 302566"/>
                <a:gd name="T4" fmla="*/ 22508 w 280427"/>
                <a:gd name="T5" fmla="*/ 150176 h 302566"/>
                <a:gd name="T6" fmla="*/ 7011 w 280427"/>
                <a:gd name="T7" fmla="*/ 240208 h 302566"/>
                <a:gd name="T8" fmla="*/ 5535 w 280427"/>
                <a:gd name="T9" fmla="*/ 245374 h 302566"/>
                <a:gd name="T10" fmla="*/ 8487 w 280427"/>
                <a:gd name="T11" fmla="*/ 249802 h 302566"/>
                <a:gd name="T12" fmla="*/ 93353 w 280427"/>
                <a:gd name="T13" fmla="*/ 273417 h 302566"/>
                <a:gd name="T14" fmla="*/ 141321 w 280427"/>
                <a:gd name="T15" fmla="*/ 301459 h 302566"/>
                <a:gd name="T16" fmla="*/ 189288 w 280427"/>
                <a:gd name="T17" fmla="*/ 273417 h 302566"/>
                <a:gd name="T18" fmla="*/ 275631 w 280427"/>
                <a:gd name="T19" fmla="*/ 249802 h 302566"/>
                <a:gd name="T20" fmla="*/ 278582 w 280427"/>
                <a:gd name="T21" fmla="*/ 245374 h 302566"/>
                <a:gd name="T22" fmla="*/ 277106 w 280427"/>
                <a:gd name="T23" fmla="*/ 240208 h 302566"/>
                <a:gd name="T24" fmla="*/ 260133 w 280427"/>
                <a:gd name="T25" fmla="*/ 155342 h 302566"/>
                <a:gd name="T26" fmla="*/ 263085 w 280427"/>
                <a:gd name="T27" fmla="*/ 124347 h 302566"/>
                <a:gd name="T28" fmla="*/ 191502 w 280427"/>
                <a:gd name="T29" fmla="*/ 32102 h 302566"/>
                <a:gd name="T30" fmla="*/ 133203 w 280427"/>
                <a:gd name="T31" fmla="*/ 5535 h 302566"/>
                <a:gd name="T32" fmla="*/ 133203 w 280427"/>
                <a:gd name="T33" fmla="*/ 5535 h 302566"/>
                <a:gd name="T34" fmla="*/ 184861 w 280427"/>
                <a:gd name="T35" fmla="*/ 103684 h 302566"/>
                <a:gd name="T36" fmla="*/ 211427 w 280427"/>
                <a:gd name="T37" fmla="*/ 173791 h 302566"/>
                <a:gd name="T38" fmla="*/ 180433 w 280427"/>
                <a:gd name="T39" fmla="*/ 262347 h 302566"/>
                <a:gd name="T40" fmla="*/ 180433 w 280427"/>
                <a:gd name="T41" fmla="*/ 262347 h 302566"/>
                <a:gd name="T42" fmla="*/ 140583 w 280427"/>
                <a:gd name="T43" fmla="*/ 286700 h 302566"/>
                <a:gd name="T44" fmla="*/ 100732 w 280427"/>
                <a:gd name="T45" fmla="*/ 261609 h 302566"/>
                <a:gd name="T46" fmla="*/ 100732 w 280427"/>
                <a:gd name="T47" fmla="*/ 261609 h 302566"/>
                <a:gd name="T48" fmla="*/ 70476 w 280427"/>
                <a:gd name="T49" fmla="*/ 190764 h 302566"/>
                <a:gd name="T50" fmla="*/ 122133 w 280427"/>
                <a:gd name="T51" fmla="*/ 145748 h 302566"/>
                <a:gd name="T52" fmla="*/ 136155 w 280427"/>
                <a:gd name="T53" fmla="*/ 142059 h 302566"/>
                <a:gd name="T54" fmla="*/ 184861 w 280427"/>
                <a:gd name="T55" fmla="*/ 103684 h 302566"/>
                <a:gd name="T56" fmla="*/ 184861 w 280427"/>
                <a:gd name="T57" fmla="*/ 103684 h 302566"/>
                <a:gd name="T58" fmla="*/ 105898 w 280427"/>
                <a:gd name="T59" fmla="*/ 172315 h 302566"/>
                <a:gd name="T60" fmla="*/ 96305 w 280427"/>
                <a:gd name="T61" fmla="*/ 181909 h 302566"/>
                <a:gd name="T62" fmla="*/ 105898 w 280427"/>
                <a:gd name="T63" fmla="*/ 191502 h 302566"/>
                <a:gd name="T64" fmla="*/ 115492 w 280427"/>
                <a:gd name="T65" fmla="*/ 181909 h 302566"/>
                <a:gd name="T66" fmla="*/ 105898 w 280427"/>
                <a:gd name="T67" fmla="*/ 172315 h 302566"/>
                <a:gd name="T68" fmla="*/ 105898 w 280427"/>
                <a:gd name="T69" fmla="*/ 172315 h 302566"/>
                <a:gd name="T70" fmla="*/ 176743 w 280427"/>
                <a:gd name="T71" fmla="*/ 172315 h 302566"/>
                <a:gd name="T72" fmla="*/ 167149 w 280427"/>
                <a:gd name="T73" fmla="*/ 181909 h 302566"/>
                <a:gd name="T74" fmla="*/ 176743 w 280427"/>
                <a:gd name="T75" fmla="*/ 191502 h 302566"/>
                <a:gd name="T76" fmla="*/ 186337 w 280427"/>
                <a:gd name="T77" fmla="*/ 181909 h 302566"/>
                <a:gd name="T78" fmla="*/ 176743 w 280427"/>
                <a:gd name="T79" fmla="*/ 172315 h 302566"/>
                <a:gd name="T80" fmla="*/ 176743 w 280427"/>
                <a:gd name="T81" fmla="*/ 172315 h 3025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0427" h="302566">
                  <a:moveTo>
                    <a:pt x="133203" y="5535"/>
                  </a:moveTo>
                  <a:cubicBezTo>
                    <a:pt x="63096" y="5535"/>
                    <a:pt x="19556" y="49075"/>
                    <a:pt x="19556" y="119920"/>
                  </a:cubicBezTo>
                  <a:cubicBezTo>
                    <a:pt x="19556" y="130251"/>
                    <a:pt x="21032" y="139845"/>
                    <a:pt x="22508" y="150176"/>
                  </a:cubicBezTo>
                  <a:cubicBezTo>
                    <a:pt x="26198" y="178957"/>
                    <a:pt x="30626" y="208476"/>
                    <a:pt x="7011" y="240208"/>
                  </a:cubicBezTo>
                  <a:cubicBezTo>
                    <a:pt x="6273" y="241684"/>
                    <a:pt x="5535" y="243160"/>
                    <a:pt x="5535" y="245374"/>
                  </a:cubicBezTo>
                  <a:cubicBezTo>
                    <a:pt x="5535" y="246850"/>
                    <a:pt x="7011" y="248326"/>
                    <a:pt x="8487" y="249802"/>
                  </a:cubicBezTo>
                  <a:cubicBezTo>
                    <a:pt x="9225" y="250540"/>
                    <a:pt x="35053" y="267513"/>
                    <a:pt x="93353" y="273417"/>
                  </a:cubicBezTo>
                  <a:cubicBezTo>
                    <a:pt x="108112" y="291128"/>
                    <a:pt x="125085" y="301459"/>
                    <a:pt x="141321" y="301459"/>
                  </a:cubicBezTo>
                  <a:cubicBezTo>
                    <a:pt x="157556" y="301459"/>
                    <a:pt x="174529" y="291866"/>
                    <a:pt x="189288" y="273417"/>
                  </a:cubicBezTo>
                  <a:cubicBezTo>
                    <a:pt x="247588" y="266775"/>
                    <a:pt x="274893" y="250540"/>
                    <a:pt x="275631" y="249802"/>
                  </a:cubicBezTo>
                  <a:cubicBezTo>
                    <a:pt x="277106" y="249064"/>
                    <a:pt x="277844" y="246850"/>
                    <a:pt x="278582" y="245374"/>
                  </a:cubicBezTo>
                  <a:cubicBezTo>
                    <a:pt x="278582" y="243898"/>
                    <a:pt x="278582" y="241684"/>
                    <a:pt x="277106" y="240208"/>
                  </a:cubicBezTo>
                  <a:cubicBezTo>
                    <a:pt x="253492" y="209214"/>
                    <a:pt x="256443" y="183385"/>
                    <a:pt x="260133" y="155342"/>
                  </a:cubicBezTo>
                  <a:cubicBezTo>
                    <a:pt x="261609" y="145748"/>
                    <a:pt x="263085" y="135417"/>
                    <a:pt x="263085" y="124347"/>
                  </a:cubicBezTo>
                  <a:cubicBezTo>
                    <a:pt x="263085" y="82283"/>
                    <a:pt x="244636" y="33578"/>
                    <a:pt x="191502" y="32102"/>
                  </a:cubicBezTo>
                  <a:cubicBezTo>
                    <a:pt x="169363" y="9963"/>
                    <a:pt x="147962" y="5535"/>
                    <a:pt x="133203" y="5535"/>
                  </a:cubicBezTo>
                  <a:close/>
                  <a:moveTo>
                    <a:pt x="184861" y="103684"/>
                  </a:moveTo>
                  <a:cubicBezTo>
                    <a:pt x="194454" y="114016"/>
                    <a:pt x="211427" y="136893"/>
                    <a:pt x="211427" y="173791"/>
                  </a:cubicBezTo>
                  <a:cubicBezTo>
                    <a:pt x="211427" y="223235"/>
                    <a:pt x="181171" y="262347"/>
                    <a:pt x="180433" y="262347"/>
                  </a:cubicBezTo>
                  <a:cubicBezTo>
                    <a:pt x="167887" y="277844"/>
                    <a:pt x="153866" y="286700"/>
                    <a:pt x="140583" y="286700"/>
                  </a:cubicBezTo>
                  <a:cubicBezTo>
                    <a:pt x="127299" y="286700"/>
                    <a:pt x="113278" y="277844"/>
                    <a:pt x="100732" y="261609"/>
                  </a:cubicBezTo>
                  <a:cubicBezTo>
                    <a:pt x="100732" y="261609"/>
                    <a:pt x="70476" y="232829"/>
                    <a:pt x="70476" y="190764"/>
                  </a:cubicBezTo>
                  <a:cubicBezTo>
                    <a:pt x="70476" y="158294"/>
                    <a:pt x="97781" y="151652"/>
                    <a:pt x="122133" y="145748"/>
                  </a:cubicBezTo>
                  <a:cubicBezTo>
                    <a:pt x="127299" y="144273"/>
                    <a:pt x="131727" y="143535"/>
                    <a:pt x="136155" y="142059"/>
                  </a:cubicBezTo>
                  <a:cubicBezTo>
                    <a:pt x="165673" y="133941"/>
                    <a:pt x="178957" y="115492"/>
                    <a:pt x="184861" y="103684"/>
                  </a:cubicBezTo>
                  <a:close/>
                  <a:moveTo>
                    <a:pt x="105898" y="172315"/>
                  </a:moveTo>
                  <a:cubicBezTo>
                    <a:pt x="100732" y="172315"/>
                    <a:pt x="96305" y="176743"/>
                    <a:pt x="96305" y="181909"/>
                  </a:cubicBezTo>
                  <a:cubicBezTo>
                    <a:pt x="96305" y="187075"/>
                    <a:pt x="100732" y="191502"/>
                    <a:pt x="105898" y="191502"/>
                  </a:cubicBezTo>
                  <a:cubicBezTo>
                    <a:pt x="111064" y="191502"/>
                    <a:pt x="115492" y="187075"/>
                    <a:pt x="115492" y="181909"/>
                  </a:cubicBezTo>
                  <a:cubicBezTo>
                    <a:pt x="115492" y="176743"/>
                    <a:pt x="111064" y="172315"/>
                    <a:pt x="105898" y="172315"/>
                  </a:cubicBezTo>
                  <a:close/>
                  <a:moveTo>
                    <a:pt x="176743" y="172315"/>
                  </a:moveTo>
                  <a:cubicBezTo>
                    <a:pt x="171577" y="172315"/>
                    <a:pt x="167149" y="176743"/>
                    <a:pt x="167149" y="181909"/>
                  </a:cubicBezTo>
                  <a:cubicBezTo>
                    <a:pt x="167149" y="187075"/>
                    <a:pt x="171577" y="191502"/>
                    <a:pt x="176743" y="191502"/>
                  </a:cubicBezTo>
                  <a:cubicBezTo>
                    <a:pt x="181909" y="191502"/>
                    <a:pt x="186337" y="187075"/>
                    <a:pt x="186337" y="181909"/>
                  </a:cubicBezTo>
                  <a:cubicBezTo>
                    <a:pt x="186337" y="176743"/>
                    <a:pt x="181909" y="172315"/>
                    <a:pt x="176743" y="172315"/>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16" name="Freeform: Shape 12">
              <a:extLst>
                <a:ext uri="{FF2B5EF4-FFF2-40B4-BE49-F238E27FC236}">
                  <a16:creationId xmlns:a16="http://schemas.microsoft.com/office/drawing/2014/main" xmlns="" id="{8DD84D77-8960-9445-9B7A-05EC553E0CB3}"/>
                </a:ext>
                <a:ext uri="{C183D7F6-B498-43B3-948B-1728B52AA6E4}">
                  <adec:decorative xmlns:adec="http://schemas.microsoft.com/office/drawing/2017/decorative" xmlns="" val="1"/>
                </a:ext>
              </a:extLst>
            </p:cNvPr>
            <p:cNvSpPr>
              <a:spLocks/>
            </p:cNvSpPr>
            <p:nvPr/>
          </p:nvSpPr>
          <p:spPr bwMode="auto">
            <a:xfrm>
              <a:off x="2324888" y="2512379"/>
              <a:ext cx="464919" cy="464919"/>
            </a:xfrm>
            <a:custGeom>
              <a:avLst/>
              <a:gdLst>
                <a:gd name="T0" fmla="*/ 463074 w 464919"/>
                <a:gd name="T1" fmla="*/ 463074 h 464919"/>
                <a:gd name="T2" fmla="*/ 5535 w 464919"/>
                <a:gd name="T3" fmla="*/ 463074 h 464919"/>
                <a:gd name="T4" fmla="*/ 5535 w 464919"/>
                <a:gd name="T5" fmla="*/ 5535 h 464919"/>
                <a:gd name="T6" fmla="*/ 463074 w 464919"/>
                <a:gd name="T7" fmla="*/ 5535 h 464919"/>
                <a:gd name="T8" fmla="*/ 463074 w 464919"/>
                <a:gd name="T9" fmla="*/ 463074 h 464919"/>
                <a:gd name="T10" fmla="*/ 50551 w 464919"/>
                <a:gd name="T11" fmla="*/ 420272 h 464919"/>
                <a:gd name="T12" fmla="*/ 418796 w 464919"/>
                <a:gd name="T13" fmla="*/ 420272 h 464919"/>
                <a:gd name="T14" fmla="*/ 418796 w 464919"/>
                <a:gd name="T15" fmla="*/ 48337 h 464919"/>
                <a:gd name="T16" fmla="*/ 50551 w 464919"/>
                <a:gd name="T17" fmla="*/ 48337 h 464919"/>
                <a:gd name="T18" fmla="*/ 50551 w 464919"/>
                <a:gd name="T19" fmla="*/ 420272 h 4649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919" h="464919">
                  <a:moveTo>
                    <a:pt x="463074" y="463074"/>
                  </a:moveTo>
                  <a:lnTo>
                    <a:pt x="5535" y="463074"/>
                  </a:lnTo>
                  <a:lnTo>
                    <a:pt x="5535" y="5535"/>
                  </a:lnTo>
                  <a:lnTo>
                    <a:pt x="463074" y="5535"/>
                  </a:lnTo>
                  <a:lnTo>
                    <a:pt x="463074" y="463074"/>
                  </a:lnTo>
                  <a:close/>
                  <a:moveTo>
                    <a:pt x="50551" y="420272"/>
                  </a:moveTo>
                  <a:lnTo>
                    <a:pt x="418796" y="420272"/>
                  </a:lnTo>
                  <a:lnTo>
                    <a:pt x="418796" y="48337"/>
                  </a:lnTo>
                  <a:lnTo>
                    <a:pt x="50551" y="48337"/>
                  </a:lnTo>
                  <a:lnTo>
                    <a:pt x="50551" y="42027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63" name="Text Placeholder 162">
            <a:extLst>
              <a:ext uri="{FF2B5EF4-FFF2-40B4-BE49-F238E27FC236}">
                <a16:creationId xmlns:a16="http://schemas.microsoft.com/office/drawing/2014/main" xmlns="" id="{B7AADBC1-2218-0B44-8A6C-00FC3A871429}"/>
              </a:ext>
            </a:extLst>
          </p:cNvPr>
          <p:cNvSpPr>
            <a:spLocks noGrp="1"/>
          </p:cNvSpPr>
          <p:nvPr>
            <p:ph type="body" sz="quarter" idx="22"/>
          </p:nvPr>
        </p:nvSpPr>
        <p:spPr>
          <a:xfrm>
            <a:off x="8608358" y="3472633"/>
            <a:ext cx="1518502" cy="532431"/>
          </a:xfrm>
        </p:spPr>
        <p:txBody>
          <a:bodyPr/>
          <a:lstStyle/>
          <a:p>
            <a:pPr algn="ctr"/>
            <a:r>
              <a:rPr lang="fa-IR" b="1" dirty="0" smtClean="0"/>
              <a:t>مقبولیت اخلاقی</a:t>
            </a:r>
            <a:endParaRPr lang="en-US" b="1" dirty="0"/>
          </a:p>
        </p:txBody>
      </p:sp>
      <p:grpSp>
        <p:nvGrpSpPr>
          <p:cNvPr id="120" name="Group 68" title="check mark icon">
            <a:extLst>
              <a:ext uri="{FF2B5EF4-FFF2-40B4-BE49-F238E27FC236}">
                <a16:creationId xmlns:a16="http://schemas.microsoft.com/office/drawing/2014/main" xmlns="" id="{24D6EF27-5F27-E440-A018-33287323D7A2}"/>
              </a:ext>
            </a:extLst>
          </p:cNvPr>
          <p:cNvGrpSpPr>
            <a:grpSpLocks/>
          </p:cNvGrpSpPr>
          <p:nvPr/>
        </p:nvGrpSpPr>
        <p:grpSpPr bwMode="auto">
          <a:xfrm>
            <a:off x="9531147" y="4534874"/>
            <a:ext cx="404708" cy="406294"/>
            <a:chOff x="3761709" y="4826643"/>
            <a:chExt cx="405882" cy="405882"/>
          </a:xfrm>
        </p:grpSpPr>
        <p:sp>
          <p:nvSpPr>
            <p:cNvPr id="121" name="Freeform: Shape 16">
              <a:extLst>
                <a:ext uri="{FF2B5EF4-FFF2-40B4-BE49-F238E27FC236}">
                  <a16:creationId xmlns:a16="http://schemas.microsoft.com/office/drawing/2014/main" xmlns="" id="{32FAC53D-7E19-DF40-BDAF-020D7B9F7CF5}"/>
                </a:ext>
                <a:ext uri="{C183D7F6-B498-43B3-948B-1728B52AA6E4}">
                  <adec:decorative xmlns:adec="http://schemas.microsoft.com/office/drawing/2017/decorative" xmlns="" val="1"/>
                </a:ext>
              </a:extLst>
            </p:cNvPr>
            <p:cNvSpPr>
              <a:spLocks/>
            </p:cNvSpPr>
            <p:nvPr/>
          </p:nvSpPr>
          <p:spPr bwMode="auto">
            <a:xfrm>
              <a:off x="3761709" y="482664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3909 w 405881"/>
                <a:gd name="T11" fmla="*/ 364926 h 405881"/>
                <a:gd name="T12" fmla="*/ 362712 w 405881"/>
                <a:gd name="T13" fmla="*/ 364926 h 405881"/>
                <a:gd name="T14" fmla="*/ 362712 w 405881"/>
                <a:gd name="T15" fmla="*/ 42433 h 405881"/>
                <a:gd name="T16" fmla="*/ 43909 w 405881"/>
                <a:gd name="T17" fmla="*/ 42433 h 405881"/>
                <a:gd name="T18" fmla="*/ 43909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3909" y="364925"/>
                  </a:moveTo>
                  <a:lnTo>
                    <a:pt x="362711" y="364925"/>
                  </a:lnTo>
                  <a:lnTo>
                    <a:pt x="362711" y="42433"/>
                  </a:lnTo>
                  <a:lnTo>
                    <a:pt x="43909" y="42433"/>
                  </a:lnTo>
                  <a:lnTo>
                    <a:pt x="43909"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22" name="Freeform: Shape 17">
              <a:extLst>
                <a:ext uri="{FF2B5EF4-FFF2-40B4-BE49-F238E27FC236}">
                  <a16:creationId xmlns:a16="http://schemas.microsoft.com/office/drawing/2014/main" xmlns="" id="{CBE42868-2427-E347-B3F9-0FCDB653979F}"/>
                </a:ext>
                <a:ext uri="{C183D7F6-B498-43B3-948B-1728B52AA6E4}">
                  <adec:decorative xmlns:adec="http://schemas.microsoft.com/office/drawing/2017/decorative" xmlns="" val="1"/>
                </a:ext>
              </a:extLst>
            </p:cNvPr>
            <p:cNvSpPr>
              <a:spLocks/>
            </p:cNvSpPr>
            <p:nvPr/>
          </p:nvSpPr>
          <p:spPr bwMode="auto">
            <a:xfrm>
              <a:off x="3833292" y="4919627"/>
              <a:ext cx="258288" cy="221390"/>
            </a:xfrm>
            <a:custGeom>
              <a:avLst/>
              <a:gdLst>
                <a:gd name="T0" fmla="*/ 75642 w 258288"/>
                <a:gd name="T1" fmla="*/ 215855 h 221390"/>
                <a:gd name="T2" fmla="*/ 5535 w 258288"/>
                <a:gd name="T3" fmla="*/ 145748 h 221390"/>
                <a:gd name="T4" fmla="*/ 33577 w 258288"/>
                <a:gd name="T5" fmla="*/ 117706 h 221390"/>
                <a:gd name="T6" fmla="*/ 75642 w 258288"/>
                <a:gd name="T7" fmla="*/ 159770 h 221390"/>
                <a:gd name="T8" fmla="*/ 229877 w 258288"/>
                <a:gd name="T9" fmla="*/ 5535 h 221390"/>
                <a:gd name="T10" fmla="*/ 257919 w 258288"/>
                <a:gd name="T11" fmla="*/ 33577 h 2213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288" h="221390">
                  <a:moveTo>
                    <a:pt x="75642" y="215855"/>
                  </a:moveTo>
                  <a:lnTo>
                    <a:pt x="5535" y="145748"/>
                  </a:lnTo>
                  <a:lnTo>
                    <a:pt x="33577" y="117706"/>
                  </a:lnTo>
                  <a:lnTo>
                    <a:pt x="75642" y="159770"/>
                  </a:lnTo>
                  <a:lnTo>
                    <a:pt x="229877" y="5535"/>
                  </a:lnTo>
                  <a:lnTo>
                    <a:pt x="257919" y="33577"/>
                  </a:lnTo>
                  <a:lnTo>
                    <a:pt x="75642" y="21585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65" name="Text Placeholder 164">
            <a:extLst>
              <a:ext uri="{FF2B5EF4-FFF2-40B4-BE49-F238E27FC236}">
                <a16:creationId xmlns:a16="http://schemas.microsoft.com/office/drawing/2014/main" xmlns="" id="{451DBFB9-279F-A840-80C6-2F0CEE8FFC7F}"/>
              </a:ext>
            </a:extLst>
          </p:cNvPr>
          <p:cNvSpPr>
            <a:spLocks noGrp="1"/>
          </p:cNvSpPr>
          <p:nvPr>
            <p:ph type="body" sz="quarter" idx="24"/>
          </p:nvPr>
        </p:nvSpPr>
        <p:spPr>
          <a:xfrm>
            <a:off x="8980794" y="5085184"/>
            <a:ext cx="1455888" cy="327760"/>
          </a:xfrm>
        </p:spPr>
        <p:txBody>
          <a:bodyPr/>
          <a:lstStyle/>
          <a:p>
            <a:pPr algn="ctr"/>
            <a:r>
              <a:rPr lang="fa-IR" b="1" dirty="0" smtClean="0"/>
              <a:t>کاربرد داشتن</a:t>
            </a:r>
            <a:endParaRPr lang="en-US" b="1" dirty="0"/>
          </a:p>
        </p:txBody>
      </p:sp>
      <p:cxnSp>
        <p:nvCxnSpPr>
          <p:cNvPr id="38" name="Straight Connector 37"/>
          <p:cNvCxnSpPr/>
          <p:nvPr/>
        </p:nvCxnSpPr>
        <p:spPr>
          <a:xfrm flipV="1">
            <a:off x="117748" y="1542642"/>
            <a:ext cx="5348971" cy="1415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61764" y="2132856"/>
            <a:ext cx="4212004" cy="3447098"/>
          </a:xfrm>
          <a:prstGeom prst="rect">
            <a:avLst/>
          </a:prstGeom>
        </p:spPr>
        <p:txBody>
          <a:bodyPr wrap="square">
            <a:spAutoFit/>
          </a:bodyPr>
          <a:lstStyle/>
          <a:p>
            <a:pPr algn="r" rtl="1"/>
            <a:r>
              <a:rPr lang="fa-IR" sz="2000" dirty="0" smtClean="0">
                <a:solidFill>
                  <a:schemeClr val="accent2">
                    <a:lumMod val="50000"/>
                  </a:schemeClr>
                </a:solidFill>
                <a:cs typeface="B Titr" panose="00000700000000000000" pitchFamily="2" charset="-78"/>
              </a:rPr>
              <a:t>مناسبت</a:t>
            </a:r>
          </a:p>
          <a:p>
            <a:pPr algn="r" rtl="1"/>
            <a:r>
              <a:rPr lang="fa-IR" sz="1800" dirty="0" smtClean="0"/>
              <a:t>بهتر </a:t>
            </a:r>
            <a:r>
              <a:rPr lang="fa-IR" sz="1800" dirty="0"/>
              <a:t>است موضوعی </a:t>
            </a:r>
            <a:r>
              <a:rPr lang="fa-IR" sz="1800" dirty="0" smtClean="0"/>
              <a:t>که </a:t>
            </a:r>
            <a:r>
              <a:rPr lang="fa-IR" sz="1800" dirty="0"/>
              <a:t>انتخاب می شود در مقایسه با مسائل دیگر الویت داشته باشد. </a:t>
            </a:r>
            <a:endParaRPr lang="fa-IR" sz="1800" dirty="0" smtClean="0"/>
          </a:p>
          <a:p>
            <a:pPr algn="ctr" rtl="1"/>
            <a:endParaRPr lang="fa-IR" sz="1800" dirty="0" smtClean="0"/>
          </a:p>
          <a:p>
            <a:pPr marL="285750" indent="-285750" algn="r" rtl="1">
              <a:buClr>
                <a:schemeClr val="accent2">
                  <a:lumMod val="50000"/>
                </a:schemeClr>
              </a:buClr>
              <a:buFont typeface="Wingdings" panose="05000000000000000000" pitchFamily="2" charset="2"/>
              <a:buChar char="v"/>
            </a:pPr>
            <a:r>
              <a:rPr lang="fa-IR" sz="1800" dirty="0" smtClean="0"/>
              <a:t>وسعت مسئله </a:t>
            </a:r>
            <a:r>
              <a:rPr lang="fa-IR" sz="1800" dirty="0"/>
              <a:t>چقدر است؟ </a:t>
            </a:r>
          </a:p>
          <a:p>
            <a:pPr algn="r" rtl="1">
              <a:buClr>
                <a:schemeClr val="accent2">
                  <a:lumMod val="50000"/>
                </a:schemeClr>
              </a:buClr>
            </a:pPr>
            <a:r>
              <a:rPr lang="fa-IR" sz="1800" dirty="0" smtClean="0"/>
              <a:t>          (بار </a:t>
            </a:r>
            <a:r>
              <a:rPr lang="fa-IR" sz="1800" dirty="0"/>
              <a:t>ناشی از </a:t>
            </a:r>
            <a:r>
              <a:rPr lang="fa-IR" sz="1800" dirty="0" smtClean="0"/>
              <a:t>موضوع)</a:t>
            </a:r>
          </a:p>
          <a:p>
            <a:pPr marL="285750" indent="-285750" algn="ctr" rtl="1">
              <a:buClr>
                <a:schemeClr val="accent2">
                  <a:lumMod val="50000"/>
                </a:schemeClr>
              </a:buClr>
              <a:buFont typeface="Wingdings" panose="05000000000000000000" pitchFamily="2" charset="2"/>
              <a:buChar char="v"/>
            </a:pPr>
            <a:endParaRPr lang="fa-IR" sz="1800" dirty="0" smtClean="0"/>
          </a:p>
          <a:p>
            <a:pPr marL="285750" indent="-285750" algn="r" rtl="1">
              <a:buClr>
                <a:schemeClr val="accent2">
                  <a:lumMod val="50000"/>
                </a:schemeClr>
              </a:buClr>
              <a:buFont typeface="Wingdings" panose="05000000000000000000" pitchFamily="2" charset="2"/>
              <a:buChar char="v"/>
            </a:pPr>
            <a:r>
              <a:rPr lang="fa-IR" sz="1800" dirty="0" smtClean="0"/>
              <a:t>چه </a:t>
            </a:r>
            <a:r>
              <a:rPr lang="fa-IR" sz="1800" dirty="0"/>
              <a:t>کسانی </a:t>
            </a:r>
            <a:r>
              <a:rPr lang="fa-IR" sz="1800" dirty="0" smtClean="0"/>
              <a:t>متأثر </a:t>
            </a:r>
            <a:r>
              <a:rPr lang="fa-IR" sz="1800" dirty="0"/>
              <a:t>از </a:t>
            </a:r>
            <a:r>
              <a:rPr lang="fa-IR" sz="1800" dirty="0" smtClean="0"/>
              <a:t>مسئله هستند؟</a:t>
            </a:r>
          </a:p>
          <a:p>
            <a:pPr algn="r" rtl="1">
              <a:buClr>
                <a:schemeClr val="accent2">
                  <a:lumMod val="50000"/>
                </a:schemeClr>
              </a:buClr>
            </a:pPr>
            <a:r>
              <a:rPr lang="fa-IR" sz="1800" dirty="0"/>
              <a:t> </a:t>
            </a:r>
            <a:r>
              <a:rPr lang="fa-IR" sz="1800" dirty="0" smtClean="0"/>
              <a:t>         (گروه </a:t>
            </a:r>
            <a:r>
              <a:rPr lang="fa-IR" sz="1800" dirty="0"/>
              <a:t>های آسیب </a:t>
            </a:r>
            <a:r>
              <a:rPr lang="fa-IR" sz="1800" dirty="0" smtClean="0"/>
              <a:t>پذیر)</a:t>
            </a:r>
          </a:p>
          <a:p>
            <a:pPr marL="285750" indent="-285750" algn="ctr" rtl="1">
              <a:buClr>
                <a:schemeClr val="accent2">
                  <a:lumMod val="50000"/>
                </a:schemeClr>
              </a:buClr>
              <a:buFont typeface="Wingdings" panose="05000000000000000000" pitchFamily="2" charset="2"/>
              <a:buChar char="v"/>
            </a:pPr>
            <a:endParaRPr lang="fa-IR" sz="1800" dirty="0" smtClean="0"/>
          </a:p>
          <a:p>
            <a:pPr marL="285750" indent="-285750" algn="r" rtl="1">
              <a:buClr>
                <a:schemeClr val="accent2">
                  <a:lumMod val="50000"/>
                </a:schemeClr>
              </a:buClr>
              <a:buFont typeface="Wingdings" panose="05000000000000000000" pitchFamily="2" charset="2"/>
              <a:buChar char="v"/>
            </a:pPr>
            <a:r>
              <a:rPr lang="fa-IR" sz="1800" dirty="0" smtClean="0"/>
              <a:t>شدت مسئله </a:t>
            </a:r>
            <a:r>
              <a:rPr lang="fa-IR" sz="1800" dirty="0"/>
              <a:t>چقدر </a:t>
            </a:r>
            <a:r>
              <a:rPr lang="fa-IR" sz="1800" dirty="0" smtClean="0"/>
              <a:t>است؟</a:t>
            </a:r>
          </a:p>
          <a:p>
            <a:pPr algn="r" rtl="1">
              <a:buClr>
                <a:schemeClr val="accent2">
                  <a:lumMod val="50000"/>
                </a:schemeClr>
              </a:buClr>
            </a:pPr>
            <a:r>
              <a:rPr lang="fa-IR" sz="1800" dirty="0"/>
              <a:t> </a:t>
            </a:r>
            <a:r>
              <a:rPr lang="fa-IR" sz="1800" dirty="0" smtClean="0"/>
              <a:t>         (شدت مسئله)</a:t>
            </a:r>
            <a:endParaRPr lang="en-US" sz="1800" dirty="0"/>
          </a:p>
        </p:txBody>
      </p:sp>
      <p:sp>
        <p:nvSpPr>
          <p:cNvPr id="43" name="Text Placeholder 166">
            <a:extLst>
              <a:ext uri="{FF2B5EF4-FFF2-40B4-BE49-F238E27FC236}">
                <a16:creationId xmlns:a16="http://schemas.microsoft.com/office/drawing/2014/main" xmlns="" id="{008EF577-57DA-AC49-AD61-1785C58C635A}"/>
              </a:ext>
            </a:extLst>
          </p:cNvPr>
          <p:cNvSpPr>
            <a:spLocks noGrp="1"/>
          </p:cNvSpPr>
          <p:nvPr>
            <p:ph type="body" sz="quarter" idx="26"/>
          </p:nvPr>
        </p:nvSpPr>
        <p:spPr>
          <a:xfrm>
            <a:off x="9118748" y="238321"/>
            <a:ext cx="2864796" cy="814415"/>
          </a:xfrm>
        </p:spPr>
        <p:txBody>
          <a:bodyPr>
            <a:normAutofit fontScale="70000" lnSpcReduction="20000"/>
          </a:bodyPr>
          <a:lstStyle/>
          <a:p>
            <a:pPr algn="justLow" rtl="1">
              <a:lnSpc>
                <a:spcPct val="170000"/>
              </a:lnSpc>
            </a:pPr>
            <a:r>
              <a:rPr lang="fa-IR" sz="2200" b="1" dirty="0">
                <a:solidFill>
                  <a:schemeClr val="tx1"/>
                </a:solidFill>
              </a:rPr>
              <a:t>معیارهای سازمان جهانی </a:t>
            </a:r>
            <a:r>
              <a:rPr lang="fa-IR" sz="2200" b="1" dirty="0" smtClean="0">
                <a:solidFill>
                  <a:schemeClr val="tx1"/>
                </a:solidFill>
              </a:rPr>
              <a:t>بهداشت برای </a:t>
            </a:r>
            <a:r>
              <a:rPr lang="fa-IR" sz="2200" b="1" dirty="0">
                <a:solidFill>
                  <a:schemeClr val="tx1"/>
                </a:solidFill>
              </a:rPr>
              <a:t>انتخاب موضوع</a:t>
            </a:r>
            <a:endParaRPr lang="en-US" sz="2200" b="1" dirty="0">
              <a:solidFill>
                <a:schemeClr val="tx1"/>
              </a:solidFill>
            </a:endParaRPr>
          </a:p>
          <a:p>
            <a:pPr algn="r" rtl="1"/>
            <a:endParaRPr lang="en-US" dirty="0"/>
          </a:p>
        </p:txBody>
      </p:sp>
    </p:spTree>
    <p:extLst>
      <p:ext uri="{BB962C8B-B14F-4D97-AF65-F5344CB8AC3E}">
        <p14:creationId xmlns:p14="http://schemas.microsoft.com/office/powerpoint/2010/main" val="143386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xmlns="" id="{1911B398-56A9-FA44-A101-C45D3E8FBDB7}"/>
              </a:ext>
            </a:extLst>
          </p:cNvPr>
          <p:cNvSpPr>
            <a:spLocks noGrp="1"/>
          </p:cNvSpPr>
          <p:nvPr>
            <p:ph type="title"/>
          </p:nvPr>
        </p:nvSpPr>
        <p:spPr>
          <a:xfrm>
            <a:off x="480592" y="262501"/>
            <a:ext cx="4893740" cy="1227598"/>
          </a:xfrm>
        </p:spPr>
        <p:txBody>
          <a:bodyPr>
            <a:normAutofit fontScale="90000"/>
          </a:bodyPr>
          <a:lstStyle/>
          <a:p>
            <a:r>
              <a:rPr lang="fa-IR" dirty="0" smtClean="0">
                <a:cs typeface="B Titr" panose="00000700000000000000" pitchFamily="2" charset="-78"/>
              </a:rPr>
              <a:t>معیارهای انتخاب موضوع</a:t>
            </a:r>
            <a:endParaRPr lang="en-US" dirty="0">
              <a:cs typeface="B Titr" panose="00000700000000000000" pitchFamily="2" charset="-78"/>
            </a:endParaRPr>
          </a:p>
        </p:txBody>
      </p:sp>
      <p:sp>
        <p:nvSpPr>
          <p:cNvPr id="167" name="Text Placeholder 166">
            <a:extLst>
              <a:ext uri="{FF2B5EF4-FFF2-40B4-BE49-F238E27FC236}">
                <a16:creationId xmlns:a16="http://schemas.microsoft.com/office/drawing/2014/main" xmlns="" id="{008EF577-57DA-AC49-AD61-1785C58C635A}"/>
              </a:ext>
            </a:extLst>
          </p:cNvPr>
          <p:cNvSpPr>
            <a:spLocks noGrp="1"/>
          </p:cNvSpPr>
          <p:nvPr>
            <p:ph type="body" sz="quarter" idx="26"/>
          </p:nvPr>
        </p:nvSpPr>
        <p:spPr>
          <a:xfrm>
            <a:off x="9118748" y="238321"/>
            <a:ext cx="2864796" cy="814415"/>
          </a:xfrm>
        </p:spPr>
        <p:txBody>
          <a:bodyPr>
            <a:normAutofit fontScale="70000" lnSpcReduction="20000"/>
          </a:bodyPr>
          <a:lstStyle/>
          <a:p>
            <a:pPr algn="justLow" rtl="1">
              <a:lnSpc>
                <a:spcPct val="170000"/>
              </a:lnSpc>
            </a:pPr>
            <a:r>
              <a:rPr lang="fa-IR" sz="2200" b="1" dirty="0">
                <a:solidFill>
                  <a:schemeClr val="tx1"/>
                </a:solidFill>
              </a:rPr>
              <a:t>معیارهای سازمان جهانی </a:t>
            </a:r>
            <a:r>
              <a:rPr lang="fa-IR" sz="2200" b="1" dirty="0" smtClean="0">
                <a:solidFill>
                  <a:schemeClr val="tx1"/>
                </a:solidFill>
              </a:rPr>
              <a:t>بهداشت برای </a:t>
            </a:r>
            <a:r>
              <a:rPr lang="fa-IR" sz="2200" b="1" dirty="0">
                <a:solidFill>
                  <a:schemeClr val="tx1"/>
                </a:solidFill>
              </a:rPr>
              <a:t>انتخاب موضوع</a:t>
            </a:r>
            <a:endParaRPr lang="en-US" sz="2200" b="1" dirty="0">
              <a:solidFill>
                <a:schemeClr val="tx1"/>
              </a:solidFill>
            </a:endParaRPr>
          </a:p>
          <a:p>
            <a:pPr algn="r" rtl="1"/>
            <a:endParaRPr lang="en-US" dirty="0"/>
          </a:p>
        </p:txBody>
      </p:sp>
      <p:sp>
        <p:nvSpPr>
          <p:cNvPr id="131" name="Freeform: Shape 22" title="star icon">
            <a:extLst>
              <a:ext uri="{FF2B5EF4-FFF2-40B4-BE49-F238E27FC236}">
                <a16:creationId xmlns:a16="http://schemas.microsoft.com/office/drawing/2014/main" xmlns="" id="{406BAEC9-2733-3E4F-B489-225B992D3EFD}"/>
              </a:ext>
            </a:extLst>
          </p:cNvPr>
          <p:cNvSpPr>
            <a:spLocks/>
          </p:cNvSpPr>
          <p:nvPr/>
        </p:nvSpPr>
        <p:spPr bwMode="auto">
          <a:xfrm>
            <a:off x="4955666" y="4221088"/>
            <a:ext cx="620550" cy="590396"/>
          </a:xfrm>
          <a:custGeom>
            <a:avLst/>
            <a:gdLst>
              <a:gd name="T0" fmla="*/ 614357 w 619892"/>
              <a:gd name="T1" fmla="*/ 226925 h 590373"/>
              <a:gd name="T2" fmla="*/ 381898 w 619892"/>
              <a:gd name="T3" fmla="*/ 226925 h 590373"/>
              <a:gd name="T4" fmla="*/ 311053 w 619892"/>
              <a:gd name="T5" fmla="*/ 5535 h 590373"/>
              <a:gd name="T6" fmla="*/ 237994 w 619892"/>
              <a:gd name="T7" fmla="*/ 226187 h 590373"/>
              <a:gd name="T8" fmla="*/ 5535 w 619892"/>
              <a:gd name="T9" fmla="*/ 225449 h 590373"/>
              <a:gd name="T10" fmla="*/ 7749 w 619892"/>
              <a:gd name="T11" fmla="*/ 226925 h 590373"/>
              <a:gd name="T12" fmla="*/ 5535 w 619892"/>
              <a:gd name="T13" fmla="*/ 226925 h 590373"/>
              <a:gd name="T14" fmla="*/ 193716 w 619892"/>
              <a:gd name="T15" fmla="*/ 363449 h 590373"/>
              <a:gd name="T16" fmla="*/ 122134 w 619892"/>
              <a:gd name="T17" fmla="*/ 584839 h 590373"/>
              <a:gd name="T18" fmla="*/ 310315 w 619892"/>
              <a:gd name="T19" fmla="*/ 448315 h 590373"/>
              <a:gd name="T20" fmla="*/ 497020 w 619892"/>
              <a:gd name="T21" fmla="*/ 585576 h 590373"/>
              <a:gd name="T22" fmla="*/ 426176 w 619892"/>
              <a:gd name="T23" fmla="*/ 364186 h 590373"/>
              <a:gd name="T24" fmla="*/ 614357 w 619892"/>
              <a:gd name="T25" fmla="*/ 226925 h 590373"/>
              <a:gd name="T26" fmla="*/ 433555 w 619892"/>
              <a:gd name="T27" fmla="*/ 498496 h 590373"/>
              <a:gd name="T28" fmla="*/ 309577 w 619892"/>
              <a:gd name="T29" fmla="*/ 407727 h 590373"/>
              <a:gd name="T30" fmla="*/ 184861 w 619892"/>
              <a:gd name="T31" fmla="*/ 498496 h 590373"/>
              <a:gd name="T32" fmla="*/ 232829 w 619892"/>
              <a:gd name="T33" fmla="*/ 351641 h 590373"/>
              <a:gd name="T34" fmla="*/ 108112 w 619892"/>
              <a:gd name="T35" fmla="*/ 260871 h 590373"/>
              <a:gd name="T36" fmla="*/ 109588 w 619892"/>
              <a:gd name="T37" fmla="*/ 260871 h 590373"/>
              <a:gd name="T38" fmla="*/ 107375 w 619892"/>
              <a:gd name="T39" fmla="*/ 259395 h 590373"/>
              <a:gd name="T40" fmla="*/ 261609 w 619892"/>
              <a:gd name="T41" fmla="*/ 260133 h 590373"/>
              <a:gd name="T42" fmla="*/ 310315 w 619892"/>
              <a:gd name="T43" fmla="*/ 113278 h 590373"/>
              <a:gd name="T44" fmla="*/ 357545 w 619892"/>
              <a:gd name="T45" fmla="*/ 260871 h 590373"/>
              <a:gd name="T46" fmla="*/ 512518 w 619892"/>
              <a:gd name="T47" fmla="*/ 260871 h 590373"/>
              <a:gd name="T48" fmla="*/ 387063 w 619892"/>
              <a:gd name="T49" fmla="*/ 352379 h 590373"/>
              <a:gd name="T50" fmla="*/ 433555 w 619892"/>
              <a:gd name="T51" fmla="*/ 498496 h 5903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9892" h="590373">
                <a:moveTo>
                  <a:pt x="614357" y="226925"/>
                </a:moveTo>
                <a:lnTo>
                  <a:pt x="381898" y="226925"/>
                </a:lnTo>
                <a:lnTo>
                  <a:pt x="311053" y="5535"/>
                </a:lnTo>
                <a:lnTo>
                  <a:pt x="237994" y="226187"/>
                </a:lnTo>
                <a:lnTo>
                  <a:pt x="5535" y="225449"/>
                </a:lnTo>
                <a:lnTo>
                  <a:pt x="7749" y="226925"/>
                </a:lnTo>
                <a:lnTo>
                  <a:pt x="5535" y="226925"/>
                </a:lnTo>
                <a:lnTo>
                  <a:pt x="193716" y="363449"/>
                </a:lnTo>
                <a:lnTo>
                  <a:pt x="122134" y="584839"/>
                </a:lnTo>
                <a:lnTo>
                  <a:pt x="310315" y="448315"/>
                </a:lnTo>
                <a:lnTo>
                  <a:pt x="497020" y="585576"/>
                </a:lnTo>
                <a:lnTo>
                  <a:pt x="426176" y="364186"/>
                </a:lnTo>
                <a:lnTo>
                  <a:pt x="614357" y="226925"/>
                </a:lnTo>
                <a:close/>
                <a:moveTo>
                  <a:pt x="433555" y="498496"/>
                </a:moveTo>
                <a:lnTo>
                  <a:pt x="309577" y="407727"/>
                </a:lnTo>
                <a:lnTo>
                  <a:pt x="184861" y="498496"/>
                </a:lnTo>
                <a:lnTo>
                  <a:pt x="232829" y="351641"/>
                </a:lnTo>
                <a:lnTo>
                  <a:pt x="108112" y="260871"/>
                </a:lnTo>
                <a:lnTo>
                  <a:pt x="109588" y="260871"/>
                </a:lnTo>
                <a:lnTo>
                  <a:pt x="107375" y="259395"/>
                </a:lnTo>
                <a:lnTo>
                  <a:pt x="261609" y="260133"/>
                </a:lnTo>
                <a:lnTo>
                  <a:pt x="310315" y="113278"/>
                </a:lnTo>
                <a:lnTo>
                  <a:pt x="357545" y="260871"/>
                </a:lnTo>
                <a:lnTo>
                  <a:pt x="512518" y="260871"/>
                </a:lnTo>
                <a:lnTo>
                  <a:pt x="387063" y="352379"/>
                </a:lnTo>
                <a:lnTo>
                  <a:pt x="433555" y="498496"/>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52" name="Text Placeholder 151">
            <a:extLst>
              <a:ext uri="{FF2B5EF4-FFF2-40B4-BE49-F238E27FC236}">
                <a16:creationId xmlns:a16="http://schemas.microsoft.com/office/drawing/2014/main" xmlns="" id="{62964362-2916-FD47-9348-BE7D04471471}"/>
              </a:ext>
            </a:extLst>
          </p:cNvPr>
          <p:cNvSpPr>
            <a:spLocks noGrp="1"/>
          </p:cNvSpPr>
          <p:nvPr>
            <p:ph type="body" sz="quarter" idx="11"/>
          </p:nvPr>
        </p:nvSpPr>
        <p:spPr>
          <a:xfrm>
            <a:off x="4562344" y="4841933"/>
            <a:ext cx="1455888" cy="532431"/>
          </a:xfrm>
        </p:spPr>
        <p:txBody>
          <a:bodyPr/>
          <a:lstStyle/>
          <a:p>
            <a:pPr algn="ctr"/>
            <a:r>
              <a:rPr lang="fa-IR" b="1" dirty="0" smtClean="0"/>
              <a:t>مقبولیت سیاسی</a:t>
            </a:r>
            <a:endParaRPr lang="en-US" b="1" dirty="0"/>
          </a:p>
        </p:txBody>
      </p:sp>
      <p:sp>
        <p:nvSpPr>
          <p:cNvPr id="123" name="Freeform: Shape 27" title="envelope icon">
            <a:extLst>
              <a:ext uri="{FF2B5EF4-FFF2-40B4-BE49-F238E27FC236}">
                <a16:creationId xmlns:a16="http://schemas.microsoft.com/office/drawing/2014/main" xmlns="" id="{63BC025D-2A66-144E-95C9-57514BF7DF56}"/>
              </a:ext>
            </a:extLst>
          </p:cNvPr>
          <p:cNvSpPr>
            <a:spLocks/>
          </p:cNvSpPr>
          <p:nvPr/>
        </p:nvSpPr>
        <p:spPr bwMode="auto">
          <a:xfrm>
            <a:off x="5466719" y="2808828"/>
            <a:ext cx="538022" cy="392011"/>
          </a:xfrm>
          <a:custGeom>
            <a:avLst/>
            <a:gdLst>
              <a:gd name="T0" fmla="*/ 4287 w 538715"/>
              <a:gd name="T1" fmla="*/ 391719 h 391122"/>
              <a:gd name="T2" fmla="*/ 4287 w 538715"/>
              <a:gd name="T3" fmla="*/ 4287 h 391122"/>
              <a:gd name="T4" fmla="*/ 540052 w 538715"/>
              <a:gd name="T5" fmla="*/ 4287 h 391122"/>
              <a:gd name="T6" fmla="*/ 540052 w 538715"/>
              <a:gd name="T7" fmla="*/ 391719 h 391122"/>
              <a:gd name="T8" fmla="*/ 4287 w 538715"/>
              <a:gd name="T9" fmla="*/ 391719 h 391122"/>
              <a:gd name="T10" fmla="*/ 482490 w 538715"/>
              <a:gd name="T11" fmla="*/ 357773 h 391122"/>
              <a:gd name="T12" fmla="*/ 353346 w 538715"/>
              <a:gd name="T13" fmla="*/ 232319 h 391122"/>
              <a:gd name="T14" fmla="*/ 377699 w 538715"/>
              <a:gd name="T15" fmla="*/ 208704 h 391122"/>
              <a:gd name="T16" fmla="*/ 506843 w 538715"/>
              <a:gd name="T17" fmla="*/ 334158 h 391122"/>
              <a:gd name="T18" fmla="*/ 506843 w 538715"/>
              <a:gd name="T19" fmla="*/ 53731 h 391122"/>
              <a:gd name="T20" fmla="*/ 283239 w 538715"/>
              <a:gd name="T21" fmla="*/ 224939 h 391122"/>
              <a:gd name="T22" fmla="*/ 272908 w 538715"/>
              <a:gd name="T23" fmla="*/ 228629 h 391122"/>
              <a:gd name="T24" fmla="*/ 262575 w 538715"/>
              <a:gd name="T25" fmla="*/ 224939 h 391122"/>
              <a:gd name="T26" fmla="*/ 38233 w 538715"/>
              <a:gd name="T27" fmla="*/ 54468 h 391122"/>
              <a:gd name="T28" fmla="*/ 38233 w 538715"/>
              <a:gd name="T29" fmla="*/ 334896 h 391122"/>
              <a:gd name="T30" fmla="*/ 167377 w 538715"/>
              <a:gd name="T31" fmla="*/ 209441 h 391122"/>
              <a:gd name="T32" fmla="*/ 191730 w 538715"/>
              <a:gd name="T33" fmla="*/ 233056 h 391122"/>
              <a:gd name="T34" fmla="*/ 62586 w 538715"/>
              <a:gd name="T35" fmla="*/ 358511 h 391122"/>
              <a:gd name="T36" fmla="*/ 482490 w 538715"/>
              <a:gd name="T37" fmla="*/ 357773 h 391122"/>
              <a:gd name="T38" fmla="*/ 482490 w 538715"/>
              <a:gd name="T39" fmla="*/ 357773 h 391122"/>
              <a:gd name="T40" fmla="*/ 272170 w 538715"/>
              <a:gd name="T41" fmla="*/ 190992 h 391122"/>
              <a:gd name="T42" fmla="*/ 473635 w 538715"/>
              <a:gd name="T43" fmla="*/ 36758 h 391122"/>
              <a:gd name="T44" fmla="*/ 69966 w 538715"/>
              <a:gd name="T45" fmla="*/ 36758 h 391122"/>
              <a:gd name="T46" fmla="*/ 272170 w 538715"/>
              <a:gd name="T47" fmla="*/ 190992 h 391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8715" h="391122">
                <a:moveTo>
                  <a:pt x="4287" y="391719"/>
                </a:moveTo>
                <a:lnTo>
                  <a:pt x="4287" y="4287"/>
                </a:lnTo>
                <a:lnTo>
                  <a:pt x="540051" y="4287"/>
                </a:lnTo>
                <a:lnTo>
                  <a:pt x="540051" y="391719"/>
                </a:lnTo>
                <a:lnTo>
                  <a:pt x="4287" y="391719"/>
                </a:lnTo>
                <a:close/>
                <a:moveTo>
                  <a:pt x="482489" y="357773"/>
                </a:moveTo>
                <a:lnTo>
                  <a:pt x="353345" y="232319"/>
                </a:lnTo>
                <a:lnTo>
                  <a:pt x="377698" y="208704"/>
                </a:lnTo>
                <a:lnTo>
                  <a:pt x="506842" y="334158"/>
                </a:lnTo>
                <a:lnTo>
                  <a:pt x="506842" y="53731"/>
                </a:lnTo>
                <a:lnTo>
                  <a:pt x="283238" y="224939"/>
                </a:lnTo>
                <a:cubicBezTo>
                  <a:pt x="280286" y="227153"/>
                  <a:pt x="276597" y="228629"/>
                  <a:pt x="272907" y="228629"/>
                </a:cubicBezTo>
                <a:cubicBezTo>
                  <a:pt x="269217" y="228629"/>
                  <a:pt x="265527" y="227153"/>
                  <a:pt x="262575" y="224939"/>
                </a:cubicBezTo>
                <a:lnTo>
                  <a:pt x="38233" y="54468"/>
                </a:lnTo>
                <a:lnTo>
                  <a:pt x="38233" y="334896"/>
                </a:lnTo>
                <a:lnTo>
                  <a:pt x="167377" y="209441"/>
                </a:lnTo>
                <a:lnTo>
                  <a:pt x="191730" y="233056"/>
                </a:lnTo>
                <a:lnTo>
                  <a:pt x="62586" y="358511"/>
                </a:lnTo>
                <a:lnTo>
                  <a:pt x="482489" y="357773"/>
                </a:lnTo>
                <a:close/>
                <a:moveTo>
                  <a:pt x="272169" y="190992"/>
                </a:moveTo>
                <a:lnTo>
                  <a:pt x="473634" y="36758"/>
                </a:lnTo>
                <a:lnTo>
                  <a:pt x="69966" y="36758"/>
                </a:lnTo>
                <a:lnTo>
                  <a:pt x="272169" y="190992"/>
                </a:lnTo>
                <a:close/>
              </a:path>
            </a:pathLst>
          </a:custGeom>
          <a:solidFill>
            <a:srgbClr val="000000"/>
          </a:solidFill>
          <a:ln>
            <a:noFill/>
          </a:ln>
          <a:extLst>
            <a:ext uri="{91240B29-F687-4F45-9708-019B960494DF}">
              <a14:hiddenLine xmlns:a14="http://schemas.microsoft.com/office/drawing/2010/main" w="7377" cap="flat">
                <a:solidFill>
                  <a:srgbClr val="000000"/>
                </a:solidFill>
                <a:prstDash val="solid"/>
                <a:miter lim="800000"/>
                <a:headEnd/>
                <a:tailEnd/>
              </a14:hiddenLine>
            </a:ext>
          </a:extLst>
        </p:spPr>
        <p:txBody>
          <a:bodyPr anchor="ctr"/>
          <a:lstStyle/>
          <a:p>
            <a:endParaRPr lang="en-US" sz="2399" dirty="0"/>
          </a:p>
        </p:txBody>
      </p:sp>
      <p:sp>
        <p:nvSpPr>
          <p:cNvPr id="155" name="Text Placeholder 154">
            <a:extLst>
              <a:ext uri="{FF2B5EF4-FFF2-40B4-BE49-F238E27FC236}">
                <a16:creationId xmlns:a16="http://schemas.microsoft.com/office/drawing/2014/main" xmlns="" id="{FB5E3952-AA46-4545-B819-BE296D4281EF}"/>
              </a:ext>
            </a:extLst>
          </p:cNvPr>
          <p:cNvSpPr>
            <a:spLocks noGrp="1"/>
          </p:cNvSpPr>
          <p:nvPr>
            <p:ph type="body" sz="quarter" idx="14"/>
          </p:nvPr>
        </p:nvSpPr>
        <p:spPr>
          <a:xfrm>
            <a:off x="4998564" y="3284984"/>
            <a:ext cx="1455888" cy="532431"/>
          </a:xfrm>
        </p:spPr>
        <p:txBody>
          <a:bodyPr/>
          <a:lstStyle/>
          <a:p>
            <a:pPr algn="ctr"/>
            <a:r>
              <a:rPr lang="fa-IR" b="1" dirty="0" smtClean="0"/>
              <a:t>فوریت اطلاعات</a:t>
            </a:r>
            <a:endParaRPr lang="en-US" b="1" dirty="0"/>
          </a:p>
        </p:txBody>
      </p:sp>
      <p:grpSp>
        <p:nvGrpSpPr>
          <p:cNvPr id="117" name="Group 60" title="man icon">
            <a:extLst>
              <a:ext uri="{FF2B5EF4-FFF2-40B4-BE49-F238E27FC236}">
                <a16:creationId xmlns:a16="http://schemas.microsoft.com/office/drawing/2014/main" xmlns="" id="{E8879A3D-78E1-FA44-9275-D338E2F33C20}"/>
              </a:ext>
            </a:extLst>
          </p:cNvPr>
          <p:cNvGrpSpPr>
            <a:grpSpLocks/>
          </p:cNvGrpSpPr>
          <p:nvPr/>
        </p:nvGrpSpPr>
        <p:grpSpPr bwMode="auto">
          <a:xfrm>
            <a:off x="6382394" y="1461725"/>
            <a:ext cx="465016" cy="463429"/>
            <a:chOff x="3087207" y="2512379"/>
            <a:chExt cx="464919" cy="464919"/>
          </a:xfrm>
        </p:grpSpPr>
        <p:sp>
          <p:nvSpPr>
            <p:cNvPr id="118" name="Freeform: Shape 13">
              <a:extLst>
                <a:ext uri="{FF2B5EF4-FFF2-40B4-BE49-F238E27FC236}">
                  <a16:creationId xmlns:a16="http://schemas.microsoft.com/office/drawing/2014/main" xmlns="" id="{5D9D9D6D-F88B-9C44-8745-F3618906C62E}"/>
                </a:ext>
                <a:ext uri="{C183D7F6-B498-43B3-948B-1728B52AA6E4}">
                  <adec:decorative xmlns:adec="http://schemas.microsoft.com/office/drawing/2017/decorative" xmlns="" val="1"/>
                </a:ext>
              </a:extLst>
            </p:cNvPr>
            <p:cNvSpPr>
              <a:spLocks/>
            </p:cNvSpPr>
            <p:nvPr/>
          </p:nvSpPr>
          <p:spPr bwMode="auto">
            <a:xfrm>
              <a:off x="3087207" y="2512379"/>
              <a:ext cx="464919" cy="464919"/>
            </a:xfrm>
            <a:custGeom>
              <a:avLst/>
              <a:gdLst>
                <a:gd name="T0" fmla="*/ 463074 w 464919"/>
                <a:gd name="T1" fmla="*/ 463074 h 464919"/>
                <a:gd name="T2" fmla="*/ 5535 w 464919"/>
                <a:gd name="T3" fmla="*/ 463074 h 464919"/>
                <a:gd name="T4" fmla="*/ 5535 w 464919"/>
                <a:gd name="T5" fmla="*/ 5535 h 464919"/>
                <a:gd name="T6" fmla="*/ 463074 w 464919"/>
                <a:gd name="T7" fmla="*/ 5535 h 464919"/>
                <a:gd name="T8" fmla="*/ 463074 w 464919"/>
                <a:gd name="T9" fmla="*/ 463074 h 464919"/>
                <a:gd name="T10" fmla="*/ 49813 w 464919"/>
                <a:gd name="T11" fmla="*/ 420272 h 464919"/>
                <a:gd name="T12" fmla="*/ 418058 w 464919"/>
                <a:gd name="T13" fmla="*/ 420272 h 464919"/>
                <a:gd name="T14" fmla="*/ 418058 w 464919"/>
                <a:gd name="T15" fmla="*/ 48337 h 464919"/>
                <a:gd name="T16" fmla="*/ 49813 w 464919"/>
                <a:gd name="T17" fmla="*/ 48337 h 464919"/>
                <a:gd name="T18" fmla="*/ 49813 w 464919"/>
                <a:gd name="T19" fmla="*/ 420272 h 4649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919" h="464919">
                  <a:moveTo>
                    <a:pt x="463074" y="463074"/>
                  </a:moveTo>
                  <a:lnTo>
                    <a:pt x="5535" y="463074"/>
                  </a:lnTo>
                  <a:lnTo>
                    <a:pt x="5535" y="5535"/>
                  </a:lnTo>
                  <a:lnTo>
                    <a:pt x="463074" y="5535"/>
                  </a:lnTo>
                  <a:lnTo>
                    <a:pt x="463074" y="463074"/>
                  </a:lnTo>
                  <a:close/>
                  <a:moveTo>
                    <a:pt x="49813" y="420272"/>
                  </a:moveTo>
                  <a:lnTo>
                    <a:pt x="418058" y="420272"/>
                  </a:lnTo>
                  <a:lnTo>
                    <a:pt x="418058" y="48337"/>
                  </a:lnTo>
                  <a:lnTo>
                    <a:pt x="49813" y="48337"/>
                  </a:lnTo>
                  <a:lnTo>
                    <a:pt x="49813" y="42027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19" name="Freeform: Shape 14">
              <a:extLst>
                <a:ext uri="{FF2B5EF4-FFF2-40B4-BE49-F238E27FC236}">
                  <a16:creationId xmlns:a16="http://schemas.microsoft.com/office/drawing/2014/main" xmlns="" id="{D1FDCEB8-5229-4E4F-A423-CE5A3A57422F}"/>
                </a:ext>
                <a:ext uri="{C183D7F6-B498-43B3-948B-1728B52AA6E4}">
                  <adec:decorative xmlns:adec="http://schemas.microsoft.com/office/drawing/2017/decorative" xmlns="" val="1"/>
                </a:ext>
              </a:extLst>
            </p:cNvPr>
            <p:cNvSpPr>
              <a:spLocks/>
            </p:cNvSpPr>
            <p:nvPr/>
          </p:nvSpPr>
          <p:spPr bwMode="auto">
            <a:xfrm>
              <a:off x="3212518" y="2593556"/>
              <a:ext cx="214010" cy="302566"/>
            </a:xfrm>
            <a:custGeom>
              <a:avLst/>
              <a:gdLst/>
              <a:ahLst/>
              <a:cxnLst/>
              <a:rect l="0" t="0" r="r" b="b"/>
              <a:pathLst>
                <a:path w="214010" h="302566">
                  <a:moveTo>
                    <a:pt x="107517" y="5535"/>
                  </a:moveTo>
                  <a:cubicBezTo>
                    <a:pt x="103827" y="5535"/>
                    <a:pt x="99400" y="5535"/>
                    <a:pt x="95710" y="6273"/>
                  </a:cubicBezTo>
                  <a:cubicBezTo>
                    <a:pt x="94972" y="6273"/>
                    <a:pt x="94972" y="6273"/>
                    <a:pt x="94234" y="6273"/>
                  </a:cubicBezTo>
                  <a:cubicBezTo>
                    <a:pt x="90544" y="6273"/>
                    <a:pt x="87592" y="7011"/>
                    <a:pt x="84640" y="7749"/>
                  </a:cubicBezTo>
                  <a:cubicBezTo>
                    <a:pt x="80950" y="8487"/>
                    <a:pt x="77999" y="9225"/>
                    <a:pt x="74309" y="9963"/>
                  </a:cubicBezTo>
                  <a:cubicBezTo>
                    <a:pt x="74309" y="9963"/>
                    <a:pt x="74309" y="9963"/>
                    <a:pt x="73571" y="9963"/>
                  </a:cubicBezTo>
                  <a:cubicBezTo>
                    <a:pt x="66929" y="11439"/>
                    <a:pt x="60287" y="13652"/>
                    <a:pt x="54384" y="16604"/>
                  </a:cubicBezTo>
                  <a:cubicBezTo>
                    <a:pt x="48480" y="19556"/>
                    <a:pt x="43314" y="23246"/>
                    <a:pt x="38148" y="26936"/>
                  </a:cubicBezTo>
                  <a:cubicBezTo>
                    <a:pt x="35934" y="29150"/>
                    <a:pt x="33721" y="30626"/>
                    <a:pt x="31507" y="32839"/>
                  </a:cubicBezTo>
                  <a:cubicBezTo>
                    <a:pt x="22651" y="41695"/>
                    <a:pt x="16747" y="52027"/>
                    <a:pt x="12319" y="64572"/>
                  </a:cubicBezTo>
                  <a:cubicBezTo>
                    <a:pt x="11582" y="67524"/>
                    <a:pt x="10106" y="70476"/>
                    <a:pt x="9368" y="74166"/>
                  </a:cubicBezTo>
                  <a:cubicBezTo>
                    <a:pt x="8630" y="77117"/>
                    <a:pt x="7892" y="80069"/>
                    <a:pt x="7892" y="83021"/>
                  </a:cubicBezTo>
                  <a:cubicBezTo>
                    <a:pt x="7892" y="85235"/>
                    <a:pt x="7154" y="86711"/>
                    <a:pt x="7154" y="88925"/>
                  </a:cubicBezTo>
                  <a:cubicBezTo>
                    <a:pt x="7154" y="90401"/>
                    <a:pt x="6416" y="91877"/>
                    <a:pt x="6416" y="94091"/>
                  </a:cubicBezTo>
                  <a:cubicBezTo>
                    <a:pt x="6416" y="97781"/>
                    <a:pt x="5678" y="101470"/>
                    <a:pt x="5678" y="105898"/>
                  </a:cubicBezTo>
                  <a:cubicBezTo>
                    <a:pt x="5678" y="108850"/>
                    <a:pt x="6416" y="113278"/>
                    <a:pt x="7154" y="117706"/>
                  </a:cubicBezTo>
                  <a:cubicBezTo>
                    <a:pt x="7892" y="122134"/>
                    <a:pt x="8630" y="128037"/>
                    <a:pt x="10106" y="133203"/>
                  </a:cubicBezTo>
                  <a:cubicBezTo>
                    <a:pt x="10844" y="137631"/>
                    <a:pt x="12319" y="142797"/>
                    <a:pt x="13057" y="146486"/>
                  </a:cubicBezTo>
                  <a:cubicBezTo>
                    <a:pt x="13057" y="147224"/>
                    <a:pt x="13057" y="147224"/>
                    <a:pt x="13795" y="147962"/>
                  </a:cubicBezTo>
                  <a:cubicBezTo>
                    <a:pt x="14533" y="150914"/>
                    <a:pt x="15271" y="153866"/>
                    <a:pt x="16009" y="156080"/>
                  </a:cubicBezTo>
                  <a:cubicBezTo>
                    <a:pt x="13795" y="157556"/>
                    <a:pt x="12319" y="159032"/>
                    <a:pt x="10106" y="161246"/>
                  </a:cubicBezTo>
                  <a:cubicBezTo>
                    <a:pt x="7154" y="165674"/>
                    <a:pt x="4940" y="172315"/>
                    <a:pt x="5678" y="180433"/>
                  </a:cubicBezTo>
                  <a:cubicBezTo>
                    <a:pt x="8630" y="203310"/>
                    <a:pt x="22651" y="211427"/>
                    <a:pt x="27817" y="213641"/>
                  </a:cubicBezTo>
                  <a:cubicBezTo>
                    <a:pt x="29293" y="224711"/>
                    <a:pt x="35196" y="237256"/>
                    <a:pt x="44052" y="251278"/>
                  </a:cubicBezTo>
                  <a:cubicBezTo>
                    <a:pt x="53646" y="266037"/>
                    <a:pt x="66929" y="280058"/>
                    <a:pt x="83902" y="287438"/>
                  </a:cubicBezTo>
                  <a:lnTo>
                    <a:pt x="84640" y="288176"/>
                  </a:lnTo>
                  <a:cubicBezTo>
                    <a:pt x="90544" y="295556"/>
                    <a:pt x="98662" y="299983"/>
                    <a:pt x="108993" y="299983"/>
                  </a:cubicBezTo>
                  <a:cubicBezTo>
                    <a:pt x="118587" y="299983"/>
                    <a:pt x="127442" y="294818"/>
                    <a:pt x="133346" y="288176"/>
                  </a:cubicBezTo>
                  <a:lnTo>
                    <a:pt x="134084" y="287438"/>
                  </a:lnTo>
                  <a:cubicBezTo>
                    <a:pt x="150319" y="279320"/>
                    <a:pt x="163603" y="265299"/>
                    <a:pt x="173196" y="251278"/>
                  </a:cubicBezTo>
                  <a:cubicBezTo>
                    <a:pt x="182052" y="237994"/>
                    <a:pt x="187956" y="224711"/>
                    <a:pt x="189431" y="213641"/>
                  </a:cubicBezTo>
                  <a:cubicBezTo>
                    <a:pt x="193859" y="211427"/>
                    <a:pt x="208619" y="203310"/>
                    <a:pt x="211570" y="180433"/>
                  </a:cubicBezTo>
                  <a:cubicBezTo>
                    <a:pt x="212308" y="172315"/>
                    <a:pt x="210095" y="165674"/>
                    <a:pt x="207143" y="161246"/>
                  </a:cubicBezTo>
                  <a:cubicBezTo>
                    <a:pt x="204929" y="158294"/>
                    <a:pt x="203453" y="157556"/>
                    <a:pt x="201239" y="156080"/>
                  </a:cubicBezTo>
                  <a:cubicBezTo>
                    <a:pt x="201977" y="152390"/>
                    <a:pt x="203453" y="148700"/>
                    <a:pt x="204929" y="145010"/>
                  </a:cubicBezTo>
                  <a:lnTo>
                    <a:pt x="204929" y="144273"/>
                  </a:lnTo>
                  <a:cubicBezTo>
                    <a:pt x="204929" y="143535"/>
                    <a:pt x="204929" y="143535"/>
                    <a:pt x="205667" y="142797"/>
                  </a:cubicBezTo>
                  <a:cubicBezTo>
                    <a:pt x="207143" y="138369"/>
                    <a:pt x="207881" y="133941"/>
                    <a:pt x="208619" y="129513"/>
                  </a:cubicBezTo>
                  <a:cubicBezTo>
                    <a:pt x="209357" y="124347"/>
                    <a:pt x="210833" y="119182"/>
                    <a:pt x="210833" y="114754"/>
                  </a:cubicBezTo>
                  <a:cubicBezTo>
                    <a:pt x="210833" y="113278"/>
                    <a:pt x="210833" y="111802"/>
                    <a:pt x="211570" y="110326"/>
                  </a:cubicBezTo>
                  <a:cubicBezTo>
                    <a:pt x="211570" y="108112"/>
                    <a:pt x="212308" y="105160"/>
                    <a:pt x="212308" y="102946"/>
                  </a:cubicBezTo>
                  <a:cubicBezTo>
                    <a:pt x="212308" y="100732"/>
                    <a:pt x="212308" y="97781"/>
                    <a:pt x="212308" y="95567"/>
                  </a:cubicBezTo>
                  <a:cubicBezTo>
                    <a:pt x="212308" y="94091"/>
                    <a:pt x="212308" y="91877"/>
                    <a:pt x="212308" y="89663"/>
                  </a:cubicBezTo>
                  <a:lnTo>
                    <a:pt x="212308" y="88925"/>
                  </a:lnTo>
                  <a:cubicBezTo>
                    <a:pt x="212308" y="87449"/>
                    <a:pt x="211570" y="85973"/>
                    <a:pt x="211570" y="83759"/>
                  </a:cubicBezTo>
                  <a:cubicBezTo>
                    <a:pt x="211570" y="83021"/>
                    <a:pt x="211570" y="81545"/>
                    <a:pt x="210833" y="80807"/>
                  </a:cubicBezTo>
                  <a:cubicBezTo>
                    <a:pt x="210833" y="80069"/>
                    <a:pt x="210833" y="78593"/>
                    <a:pt x="210095" y="77856"/>
                  </a:cubicBezTo>
                  <a:cubicBezTo>
                    <a:pt x="210095" y="77117"/>
                    <a:pt x="210095" y="76380"/>
                    <a:pt x="209357" y="75642"/>
                  </a:cubicBezTo>
                  <a:cubicBezTo>
                    <a:pt x="209357" y="74904"/>
                    <a:pt x="208619" y="73428"/>
                    <a:pt x="208619" y="72690"/>
                  </a:cubicBezTo>
                  <a:cubicBezTo>
                    <a:pt x="208619" y="71952"/>
                    <a:pt x="207881" y="71214"/>
                    <a:pt x="207881" y="70476"/>
                  </a:cubicBezTo>
                  <a:cubicBezTo>
                    <a:pt x="207881" y="69000"/>
                    <a:pt x="207143" y="68262"/>
                    <a:pt x="207143" y="66786"/>
                  </a:cubicBezTo>
                  <a:cubicBezTo>
                    <a:pt x="207143" y="66048"/>
                    <a:pt x="207143" y="65310"/>
                    <a:pt x="206405" y="65310"/>
                  </a:cubicBezTo>
                  <a:cubicBezTo>
                    <a:pt x="205667" y="64572"/>
                    <a:pt x="205667" y="63096"/>
                    <a:pt x="204929" y="62358"/>
                  </a:cubicBezTo>
                  <a:cubicBezTo>
                    <a:pt x="204191" y="60882"/>
                    <a:pt x="203453" y="58668"/>
                    <a:pt x="202715" y="57192"/>
                  </a:cubicBezTo>
                  <a:cubicBezTo>
                    <a:pt x="202715" y="56454"/>
                    <a:pt x="201977" y="55717"/>
                    <a:pt x="201977" y="54978"/>
                  </a:cubicBezTo>
                  <a:cubicBezTo>
                    <a:pt x="201239" y="54241"/>
                    <a:pt x="200501" y="53503"/>
                    <a:pt x="200501" y="52027"/>
                  </a:cubicBezTo>
                  <a:cubicBezTo>
                    <a:pt x="199763" y="51289"/>
                    <a:pt x="199763" y="50551"/>
                    <a:pt x="199025" y="49813"/>
                  </a:cubicBezTo>
                  <a:cubicBezTo>
                    <a:pt x="198287" y="49075"/>
                    <a:pt x="197549" y="48337"/>
                    <a:pt x="197549" y="47599"/>
                  </a:cubicBezTo>
                  <a:cubicBezTo>
                    <a:pt x="196811" y="46861"/>
                    <a:pt x="196811" y="46123"/>
                    <a:pt x="196073" y="46123"/>
                  </a:cubicBezTo>
                  <a:cubicBezTo>
                    <a:pt x="195335" y="45385"/>
                    <a:pt x="194597" y="44647"/>
                    <a:pt x="193859" y="43909"/>
                  </a:cubicBezTo>
                  <a:cubicBezTo>
                    <a:pt x="193121" y="43171"/>
                    <a:pt x="192384" y="42433"/>
                    <a:pt x="191645" y="42433"/>
                  </a:cubicBezTo>
                  <a:cubicBezTo>
                    <a:pt x="190169" y="40957"/>
                    <a:pt x="188694" y="40219"/>
                    <a:pt x="187218" y="38743"/>
                  </a:cubicBezTo>
                  <a:cubicBezTo>
                    <a:pt x="180576" y="34315"/>
                    <a:pt x="173196" y="31364"/>
                    <a:pt x="164341" y="30626"/>
                  </a:cubicBezTo>
                  <a:cubicBezTo>
                    <a:pt x="162865" y="28412"/>
                    <a:pt x="159913" y="24722"/>
                    <a:pt x="156223" y="21770"/>
                  </a:cubicBezTo>
                  <a:cubicBezTo>
                    <a:pt x="154747" y="20294"/>
                    <a:pt x="153271" y="18818"/>
                    <a:pt x="151057" y="18080"/>
                  </a:cubicBezTo>
                  <a:cubicBezTo>
                    <a:pt x="151057" y="18080"/>
                    <a:pt x="150319" y="18080"/>
                    <a:pt x="150319" y="17342"/>
                  </a:cubicBezTo>
                  <a:cubicBezTo>
                    <a:pt x="150319" y="17342"/>
                    <a:pt x="149581" y="17342"/>
                    <a:pt x="149581" y="16604"/>
                  </a:cubicBezTo>
                  <a:cubicBezTo>
                    <a:pt x="148106" y="15128"/>
                    <a:pt x="145891" y="14390"/>
                    <a:pt x="143678" y="12914"/>
                  </a:cubicBezTo>
                  <a:cubicBezTo>
                    <a:pt x="137036" y="9225"/>
                    <a:pt x="129656" y="6273"/>
                    <a:pt x="119325" y="5535"/>
                  </a:cubicBezTo>
                  <a:cubicBezTo>
                    <a:pt x="118587" y="5535"/>
                    <a:pt x="118587" y="5535"/>
                    <a:pt x="117849" y="5535"/>
                  </a:cubicBezTo>
                  <a:cubicBezTo>
                    <a:pt x="117111" y="5535"/>
                    <a:pt x="117111" y="5535"/>
                    <a:pt x="116373" y="5535"/>
                  </a:cubicBezTo>
                  <a:cubicBezTo>
                    <a:pt x="113421" y="5535"/>
                    <a:pt x="110469" y="5535"/>
                    <a:pt x="107517" y="5535"/>
                  </a:cubicBezTo>
                  <a:close/>
                  <a:moveTo>
                    <a:pt x="156961" y="84497"/>
                  </a:moveTo>
                  <a:cubicBezTo>
                    <a:pt x="162865" y="94091"/>
                    <a:pt x="173196" y="113278"/>
                    <a:pt x="173196" y="133203"/>
                  </a:cubicBezTo>
                  <a:cubicBezTo>
                    <a:pt x="173196" y="144273"/>
                    <a:pt x="177624" y="161984"/>
                    <a:pt x="191645" y="163460"/>
                  </a:cubicBezTo>
                  <a:cubicBezTo>
                    <a:pt x="193121" y="164198"/>
                    <a:pt x="194597" y="165674"/>
                    <a:pt x="196073" y="167887"/>
                  </a:cubicBezTo>
                  <a:cubicBezTo>
                    <a:pt x="197549" y="170839"/>
                    <a:pt x="199025" y="173791"/>
                    <a:pt x="198287" y="178957"/>
                  </a:cubicBezTo>
                  <a:cubicBezTo>
                    <a:pt x="196073" y="199620"/>
                    <a:pt x="181314" y="203310"/>
                    <a:pt x="181314" y="203310"/>
                  </a:cubicBezTo>
                  <a:cubicBezTo>
                    <a:pt x="179100" y="204048"/>
                    <a:pt x="176886" y="206262"/>
                    <a:pt x="176886" y="208476"/>
                  </a:cubicBezTo>
                  <a:cubicBezTo>
                    <a:pt x="176148" y="215855"/>
                    <a:pt x="170982" y="229877"/>
                    <a:pt x="162127" y="243160"/>
                  </a:cubicBezTo>
                  <a:cubicBezTo>
                    <a:pt x="153271" y="256443"/>
                    <a:pt x="140726" y="269727"/>
                    <a:pt x="127442" y="275631"/>
                  </a:cubicBezTo>
                  <a:cubicBezTo>
                    <a:pt x="126704" y="276369"/>
                    <a:pt x="125228" y="277106"/>
                    <a:pt x="124490" y="277844"/>
                  </a:cubicBezTo>
                  <a:cubicBezTo>
                    <a:pt x="120801" y="283010"/>
                    <a:pt x="114897" y="286700"/>
                    <a:pt x="108255" y="286700"/>
                  </a:cubicBezTo>
                  <a:cubicBezTo>
                    <a:pt x="101613" y="286700"/>
                    <a:pt x="95710" y="283010"/>
                    <a:pt x="92020" y="277844"/>
                  </a:cubicBezTo>
                  <a:cubicBezTo>
                    <a:pt x="91282" y="277106"/>
                    <a:pt x="90544" y="276369"/>
                    <a:pt x="89068" y="275631"/>
                  </a:cubicBezTo>
                  <a:cubicBezTo>
                    <a:pt x="75785" y="268989"/>
                    <a:pt x="63239" y="256443"/>
                    <a:pt x="54384" y="243160"/>
                  </a:cubicBezTo>
                  <a:cubicBezTo>
                    <a:pt x="45528" y="229877"/>
                    <a:pt x="39624" y="215117"/>
                    <a:pt x="38886" y="208476"/>
                  </a:cubicBezTo>
                  <a:cubicBezTo>
                    <a:pt x="38886" y="206262"/>
                    <a:pt x="36672" y="204048"/>
                    <a:pt x="34458" y="203310"/>
                  </a:cubicBezTo>
                  <a:cubicBezTo>
                    <a:pt x="34458" y="203310"/>
                    <a:pt x="19699" y="198882"/>
                    <a:pt x="17485" y="178219"/>
                  </a:cubicBezTo>
                  <a:cubicBezTo>
                    <a:pt x="16747" y="173053"/>
                    <a:pt x="18223" y="170101"/>
                    <a:pt x="19699" y="167149"/>
                  </a:cubicBezTo>
                  <a:cubicBezTo>
                    <a:pt x="20437" y="165674"/>
                    <a:pt x="21175" y="164936"/>
                    <a:pt x="21913" y="164198"/>
                  </a:cubicBezTo>
                  <a:cubicBezTo>
                    <a:pt x="22651" y="164198"/>
                    <a:pt x="22651" y="164198"/>
                    <a:pt x="23389" y="164198"/>
                  </a:cubicBezTo>
                  <a:cubicBezTo>
                    <a:pt x="35934" y="164198"/>
                    <a:pt x="40362" y="142797"/>
                    <a:pt x="42576" y="132465"/>
                  </a:cubicBezTo>
                  <a:cubicBezTo>
                    <a:pt x="46266" y="112540"/>
                    <a:pt x="68405" y="106636"/>
                    <a:pt x="100138" y="106636"/>
                  </a:cubicBezTo>
                  <a:cubicBezTo>
                    <a:pt x="132608" y="108112"/>
                    <a:pt x="148843" y="94091"/>
                    <a:pt x="156961" y="84497"/>
                  </a:cubicBezTo>
                  <a:close/>
                  <a:moveTo>
                    <a:pt x="73571" y="165674"/>
                  </a:moveTo>
                  <a:cubicBezTo>
                    <a:pt x="68405" y="165674"/>
                    <a:pt x="63977" y="170101"/>
                    <a:pt x="63977" y="175267"/>
                  </a:cubicBezTo>
                  <a:cubicBezTo>
                    <a:pt x="63977" y="180433"/>
                    <a:pt x="68405" y="184861"/>
                    <a:pt x="73571" y="184861"/>
                  </a:cubicBezTo>
                  <a:cubicBezTo>
                    <a:pt x="78736" y="184861"/>
                    <a:pt x="83164" y="180433"/>
                    <a:pt x="83164" y="175267"/>
                  </a:cubicBezTo>
                  <a:cubicBezTo>
                    <a:pt x="83164" y="170101"/>
                    <a:pt x="78736" y="165674"/>
                    <a:pt x="73571" y="165674"/>
                  </a:cubicBezTo>
                  <a:close/>
                  <a:moveTo>
                    <a:pt x="144416" y="165674"/>
                  </a:moveTo>
                  <a:cubicBezTo>
                    <a:pt x="139250" y="165674"/>
                    <a:pt x="134822" y="170101"/>
                    <a:pt x="134822" y="175267"/>
                  </a:cubicBezTo>
                  <a:cubicBezTo>
                    <a:pt x="134822" y="180433"/>
                    <a:pt x="139250" y="184861"/>
                    <a:pt x="144416" y="184861"/>
                  </a:cubicBezTo>
                  <a:cubicBezTo>
                    <a:pt x="149581" y="184861"/>
                    <a:pt x="154009" y="180433"/>
                    <a:pt x="154009" y="175267"/>
                  </a:cubicBezTo>
                  <a:cubicBezTo>
                    <a:pt x="154009" y="170101"/>
                    <a:pt x="149581" y="165674"/>
                    <a:pt x="144416" y="165674"/>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57" name="Text Placeholder 156">
            <a:extLst>
              <a:ext uri="{FF2B5EF4-FFF2-40B4-BE49-F238E27FC236}">
                <a16:creationId xmlns:a16="http://schemas.microsoft.com/office/drawing/2014/main" xmlns="" id="{52D7855F-94AB-7747-B3D4-4850B7AC4D24}"/>
              </a:ext>
            </a:extLst>
          </p:cNvPr>
          <p:cNvSpPr>
            <a:spLocks noGrp="1"/>
          </p:cNvSpPr>
          <p:nvPr>
            <p:ph type="body" sz="quarter" idx="16"/>
          </p:nvPr>
        </p:nvSpPr>
        <p:spPr>
          <a:xfrm>
            <a:off x="5857407" y="1988840"/>
            <a:ext cx="1455888" cy="532431"/>
          </a:xfrm>
        </p:spPr>
        <p:txBody>
          <a:bodyPr/>
          <a:lstStyle/>
          <a:p>
            <a:pPr algn="ctr"/>
            <a:r>
              <a:rPr lang="fa-IR" b="1" dirty="0"/>
              <a:t>اجتناب از دوباره کاری</a:t>
            </a:r>
            <a:endParaRPr lang="en-US" b="1" dirty="0"/>
          </a:p>
        </p:txBody>
      </p:sp>
      <p:grpSp>
        <p:nvGrpSpPr>
          <p:cNvPr id="124" name="Group 57" title="play button icon">
            <a:extLst>
              <a:ext uri="{FF2B5EF4-FFF2-40B4-BE49-F238E27FC236}">
                <a16:creationId xmlns:a16="http://schemas.microsoft.com/office/drawing/2014/main" xmlns="" id="{47C37F79-C434-2441-9499-14DDA338ECAF}"/>
              </a:ext>
            </a:extLst>
          </p:cNvPr>
          <p:cNvGrpSpPr>
            <a:grpSpLocks/>
          </p:cNvGrpSpPr>
          <p:nvPr/>
        </p:nvGrpSpPr>
        <p:grpSpPr bwMode="auto">
          <a:xfrm>
            <a:off x="7495595" y="504013"/>
            <a:ext cx="406294" cy="404707"/>
            <a:chOff x="451190" y="2461460"/>
            <a:chExt cx="405882" cy="405882"/>
          </a:xfrm>
        </p:grpSpPr>
        <p:sp>
          <p:nvSpPr>
            <p:cNvPr id="125" name="Freeform: Shape 41">
              <a:extLst>
                <a:ext uri="{FF2B5EF4-FFF2-40B4-BE49-F238E27FC236}">
                  <a16:creationId xmlns:a16="http://schemas.microsoft.com/office/drawing/2014/main" xmlns="" id="{2D6AC127-61A9-5E41-A0D3-67B58537BBD6}"/>
                </a:ext>
                <a:ext uri="{C183D7F6-B498-43B3-948B-1728B52AA6E4}">
                  <adec:decorative xmlns:adec="http://schemas.microsoft.com/office/drawing/2017/decorative" xmlns="" val="1"/>
                </a:ext>
              </a:extLst>
            </p:cNvPr>
            <p:cNvSpPr>
              <a:spLocks/>
            </p:cNvSpPr>
            <p:nvPr/>
          </p:nvSpPr>
          <p:spPr bwMode="auto">
            <a:xfrm>
              <a:off x="451190" y="2461460"/>
              <a:ext cx="405882" cy="405882"/>
            </a:xfrm>
            <a:custGeom>
              <a:avLst/>
              <a:gdLst>
                <a:gd name="T0" fmla="*/ 401086 w 405881"/>
                <a:gd name="T1" fmla="*/ 401824 h 405881"/>
                <a:gd name="T2" fmla="*/ 5535 w 405881"/>
                <a:gd name="T3" fmla="*/ 401824 h 405881"/>
                <a:gd name="T4" fmla="*/ 5535 w 405881"/>
                <a:gd name="T5" fmla="*/ 5535 h 405881"/>
                <a:gd name="T6" fmla="*/ 401824 w 405881"/>
                <a:gd name="T7" fmla="*/ 5535 h 405881"/>
                <a:gd name="T8" fmla="*/ 401086 w 405881"/>
                <a:gd name="T9" fmla="*/ 401824 h 405881"/>
                <a:gd name="T10" fmla="*/ 401086 w 405881"/>
                <a:gd name="T11" fmla="*/ 401824 h 405881"/>
                <a:gd name="T12" fmla="*/ 43909 w 405881"/>
                <a:gd name="T13" fmla="*/ 364926 h 405881"/>
                <a:gd name="T14" fmla="*/ 362712 w 405881"/>
                <a:gd name="T15" fmla="*/ 364926 h 405881"/>
                <a:gd name="T16" fmla="*/ 362712 w 405881"/>
                <a:gd name="T17" fmla="*/ 42433 h 405881"/>
                <a:gd name="T18" fmla="*/ 43909 w 405881"/>
                <a:gd name="T19" fmla="*/ 42433 h 405881"/>
                <a:gd name="T20" fmla="*/ 43909 w 405881"/>
                <a:gd name="T21" fmla="*/ 364926 h 4058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5881" h="405881">
                  <a:moveTo>
                    <a:pt x="401085" y="401823"/>
                  </a:moveTo>
                  <a:lnTo>
                    <a:pt x="5535" y="401823"/>
                  </a:lnTo>
                  <a:lnTo>
                    <a:pt x="5535" y="5535"/>
                  </a:lnTo>
                  <a:lnTo>
                    <a:pt x="401823" y="5535"/>
                  </a:lnTo>
                  <a:lnTo>
                    <a:pt x="401085" y="401823"/>
                  </a:lnTo>
                  <a:close/>
                  <a:moveTo>
                    <a:pt x="43909" y="364925"/>
                  </a:moveTo>
                  <a:lnTo>
                    <a:pt x="362711" y="364925"/>
                  </a:lnTo>
                  <a:lnTo>
                    <a:pt x="362711" y="42433"/>
                  </a:lnTo>
                  <a:lnTo>
                    <a:pt x="43909" y="42433"/>
                  </a:lnTo>
                  <a:lnTo>
                    <a:pt x="43909"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26" name="Freeform: Shape 42">
              <a:extLst>
                <a:ext uri="{FF2B5EF4-FFF2-40B4-BE49-F238E27FC236}">
                  <a16:creationId xmlns:a16="http://schemas.microsoft.com/office/drawing/2014/main" xmlns="" id="{DFE8303C-E538-6B45-B5B5-CEBE25759024}"/>
                </a:ext>
                <a:ext uri="{C183D7F6-B498-43B3-948B-1728B52AA6E4}">
                  <adec:decorative xmlns:adec="http://schemas.microsoft.com/office/drawing/2017/decorative" xmlns="" val="1"/>
                </a:ext>
              </a:extLst>
            </p:cNvPr>
            <p:cNvSpPr>
              <a:spLocks/>
            </p:cNvSpPr>
            <p:nvPr/>
          </p:nvSpPr>
          <p:spPr bwMode="auto">
            <a:xfrm>
              <a:off x="546388" y="2530828"/>
              <a:ext cx="228770" cy="265668"/>
            </a:xfrm>
            <a:custGeom>
              <a:avLst/>
              <a:gdLst>
                <a:gd name="T0" fmla="*/ 5535 w 228769"/>
                <a:gd name="T1" fmla="*/ 263823 h 265668"/>
                <a:gd name="T2" fmla="*/ 5535 w 228769"/>
                <a:gd name="T3" fmla="*/ 5535 h 265668"/>
                <a:gd name="T4" fmla="*/ 229140 w 228769"/>
                <a:gd name="T5" fmla="*/ 134679 h 265668"/>
                <a:gd name="T6" fmla="*/ 5535 w 228769"/>
                <a:gd name="T7" fmla="*/ 263823 h 265668"/>
                <a:gd name="T8" fmla="*/ 42433 w 228769"/>
                <a:gd name="T9" fmla="*/ 69738 h 265668"/>
                <a:gd name="T10" fmla="*/ 42433 w 228769"/>
                <a:gd name="T11" fmla="*/ 199620 h 265668"/>
                <a:gd name="T12" fmla="*/ 155343 w 228769"/>
                <a:gd name="T13" fmla="*/ 134679 h 265668"/>
                <a:gd name="T14" fmla="*/ 42433 w 228769"/>
                <a:gd name="T15" fmla="*/ 69738 h 2656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8769" h="265668">
                  <a:moveTo>
                    <a:pt x="5535" y="263823"/>
                  </a:moveTo>
                  <a:lnTo>
                    <a:pt x="5535" y="5535"/>
                  </a:lnTo>
                  <a:lnTo>
                    <a:pt x="229139" y="134679"/>
                  </a:lnTo>
                  <a:lnTo>
                    <a:pt x="5535" y="263823"/>
                  </a:lnTo>
                  <a:close/>
                  <a:moveTo>
                    <a:pt x="42433" y="69738"/>
                  </a:moveTo>
                  <a:lnTo>
                    <a:pt x="42433" y="199620"/>
                  </a:lnTo>
                  <a:lnTo>
                    <a:pt x="155342" y="134679"/>
                  </a:lnTo>
                  <a:lnTo>
                    <a:pt x="42433" y="69738"/>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59" name="Text Placeholder 158">
            <a:extLst>
              <a:ext uri="{FF2B5EF4-FFF2-40B4-BE49-F238E27FC236}">
                <a16:creationId xmlns:a16="http://schemas.microsoft.com/office/drawing/2014/main" xmlns="" id="{2CB29981-D477-EB47-8A9B-CB977C238E1C}"/>
              </a:ext>
            </a:extLst>
          </p:cNvPr>
          <p:cNvSpPr>
            <a:spLocks noGrp="1"/>
          </p:cNvSpPr>
          <p:nvPr>
            <p:ph type="body" sz="quarter" idx="18"/>
          </p:nvPr>
        </p:nvSpPr>
        <p:spPr>
          <a:xfrm>
            <a:off x="6932394" y="946568"/>
            <a:ext cx="1455888" cy="327760"/>
          </a:xfrm>
        </p:spPr>
        <p:txBody>
          <a:bodyPr/>
          <a:lstStyle/>
          <a:p>
            <a:pPr algn="ctr"/>
            <a:r>
              <a:rPr lang="fa-IR" b="1" dirty="0" smtClean="0"/>
              <a:t>مناسبت</a:t>
            </a:r>
            <a:endParaRPr lang="en-US" b="1" dirty="0"/>
          </a:p>
        </p:txBody>
      </p:sp>
      <p:grpSp>
        <p:nvGrpSpPr>
          <p:cNvPr id="127" name="Group 58" title="mountain icon">
            <a:extLst>
              <a:ext uri="{FF2B5EF4-FFF2-40B4-BE49-F238E27FC236}">
                <a16:creationId xmlns:a16="http://schemas.microsoft.com/office/drawing/2014/main" xmlns="" id="{3EA55F06-2A70-1842-8068-D67360D9DB96}"/>
              </a:ext>
            </a:extLst>
          </p:cNvPr>
          <p:cNvGrpSpPr>
            <a:grpSpLocks/>
          </p:cNvGrpSpPr>
          <p:nvPr/>
        </p:nvGrpSpPr>
        <p:grpSpPr bwMode="auto">
          <a:xfrm>
            <a:off x="8321629" y="1728149"/>
            <a:ext cx="404707" cy="404707"/>
            <a:chOff x="1483606" y="2439321"/>
            <a:chExt cx="405882" cy="405882"/>
          </a:xfrm>
        </p:grpSpPr>
        <p:sp>
          <p:nvSpPr>
            <p:cNvPr id="128" name="Freeform: Shape 43">
              <a:extLst>
                <a:ext uri="{FF2B5EF4-FFF2-40B4-BE49-F238E27FC236}">
                  <a16:creationId xmlns:a16="http://schemas.microsoft.com/office/drawing/2014/main" xmlns="" id="{F77FE989-4091-E946-9D5D-717ED77F33D3}"/>
                </a:ext>
                <a:ext uri="{C183D7F6-B498-43B3-948B-1728B52AA6E4}">
                  <adec:decorative xmlns:adec="http://schemas.microsoft.com/office/drawing/2017/decorative" xmlns="" val="1"/>
                </a:ext>
              </a:extLst>
            </p:cNvPr>
            <p:cNvSpPr>
              <a:spLocks/>
            </p:cNvSpPr>
            <p:nvPr/>
          </p:nvSpPr>
          <p:spPr bwMode="auto">
            <a:xfrm>
              <a:off x="1530097" y="2620860"/>
              <a:ext cx="309946" cy="147593"/>
            </a:xfrm>
            <a:custGeom>
              <a:avLst/>
              <a:gdLst>
                <a:gd name="T0" fmla="*/ 305149 w 309946"/>
                <a:gd name="T1" fmla="*/ 148700 h 147593"/>
                <a:gd name="T2" fmla="*/ 5535 w 309946"/>
                <a:gd name="T3" fmla="*/ 148700 h 147593"/>
                <a:gd name="T4" fmla="*/ 116230 w 309946"/>
                <a:gd name="T5" fmla="*/ 42433 h 147593"/>
                <a:gd name="T6" fmla="*/ 130989 w 309946"/>
                <a:gd name="T7" fmla="*/ 54241 h 147593"/>
                <a:gd name="T8" fmla="*/ 175267 w 309946"/>
                <a:gd name="T9" fmla="*/ 5535 h 147593"/>
                <a:gd name="T10" fmla="*/ 305149 w 309946"/>
                <a:gd name="T11" fmla="*/ 148700 h 147593"/>
                <a:gd name="T12" fmla="*/ 97043 w 309946"/>
                <a:gd name="T13" fmla="*/ 111802 h 147593"/>
                <a:gd name="T14" fmla="*/ 221759 w 309946"/>
                <a:gd name="T15" fmla="*/ 111802 h 147593"/>
                <a:gd name="T16" fmla="*/ 175267 w 309946"/>
                <a:gd name="T17" fmla="*/ 60144 h 147593"/>
                <a:gd name="T18" fmla="*/ 134679 w 309946"/>
                <a:gd name="T19" fmla="*/ 104422 h 147593"/>
                <a:gd name="T20" fmla="*/ 118444 w 309946"/>
                <a:gd name="T21" fmla="*/ 91139 h 147593"/>
                <a:gd name="T22" fmla="*/ 97043 w 309946"/>
                <a:gd name="T23" fmla="*/ 111802 h 1475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9946" h="147593">
                  <a:moveTo>
                    <a:pt x="305149" y="148700"/>
                  </a:moveTo>
                  <a:lnTo>
                    <a:pt x="5535" y="148700"/>
                  </a:lnTo>
                  <a:lnTo>
                    <a:pt x="116230" y="42433"/>
                  </a:lnTo>
                  <a:lnTo>
                    <a:pt x="130989" y="54241"/>
                  </a:lnTo>
                  <a:lnTo>
                    <a:pt x="175267" y="5535"/>
                  </a:lnTo>
                  <a:lnTo>
                    <a:pt x="305149" y="148700"/>
                  </a:lnTo>
                  <a:close/>
                  <a:moveTo>
                    <a:pt x="97043" y="111802"/>
                  </a:moveTo>
                  <a:lnTo>
                    <a:pt x="221759" y="111802"/>
                  </a:lnTo>
                  <a:lnTo>
                    <a:pt x="175267" y="60144"/>
                  </a:lnTo>
                  <a:lnTo>
                    <a:pt x="134679" y="104422"/>
                  </a:lnTo>
                  <a:lnTo>
                    <a:pt x="118444" y="91139"/>
                  </a:lnTo>
                  <a:lnTo>
                    <a:pt x="97043" y="11180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29" name="Freeform: Shape 44">
              <a:extLst>
                <a:ext uri="{FF2B5EF4-FFF2-40B4-BE49-F238E27FC236}">
                  <a16:creationId xmlns:a16="http://schemas.microsoft.com/office/drawing/2014/main" xmlns="" id="{93027C3E-D1B6-0545-8D23-A4510EDD9768}"/>
                </a:ext>
                <a:ext uri="{C183D7F6-B498-43B3-948B-1728B52AA6E4}">
                  <adec:decorative xmlns:adec="http://schemas.microsoft.com/office/drawing/2017/decorative" xmlns="" val="1"/>
                </a:ext>
              </a:extLst>
            </p:cNvPr>
            <p:cNvSpPr>
              <a:spLocks/>
            </p:cNvSpPr>
            <p:nvPr/>
          </p:nvSpPr>
          <p:spPr bwMode="auto">
            <a:xfrm>
              <a:off x="1727135" y="2541160"/>
              <a:ext cx="103315" cy="103315"/>
            </a:xfrm>
            <a:custGeom>
              <a:avLst/>
              <a:gdLst>
                <a:gd name="T0" fmla="*/ 52027 w 103315"/>
                <a:gd name="T1" fmla="*/ 42433 h 103315"/>
                <a:gd name="T2" fmla="*/ 61620 w 103315"/>
                <a:gd name="T3" fmla="*/ 52027 h 103315"/>
                <a:gd name="T4" fmla="*/ 52027 w 103315"/>
                <a:gd name="T5" fmla="*/ 61620 h 103315"/>
                <a:gd name="T6" fmla="*/ 42433 w 103315"/>
                <a:gd name="T7" fmla="*/ 52027 h 103315"/>
                <a:gd name="T8" fmla="*/ 52027 w 103315"/>
                <a:gd name="T9" fmla="*/ 42433 h 103315"/>
                <a:gd name="T10" fmla="*/ 52027 w 103315"/>
                <a:gd name="T11" fmla="*/ 5535 h 103315"/>
                <a:gd name="T12" fmla="*/ 5535 w 103315"/>
                <a:gd name="T13" fmla="*/ 52027 h 103315"/>
                <a:gd name="T14" fmla="*/ 52027 w 103315"/>
                <a:gd name="T15" fmla="*/ 98519 h 103315"/>
                <a:gd name="T16" fmla="*/ 98518 w 103315"/>
                <a:gd name="T17" fmla="*/ 52027 h 103315"/>
                <a:gd name="T18" fmla="*/ 52027 w 103315"/>
                <a:gd name="T19" fmla="*/ 5535 h 103315"/>
                <a:gd name="T20" fmla="*/ 52027 w 103315"/>
                <a:gd name="T21" fmla="*/ 5535 h 1033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315" h="103315">
                  <a:moveTo>
                    <a:pt x="52027" y="42433"/>
                  </a:moveTo>
                  <a:cubicBezTo>
                    <a:pt x="57192" y="42433"/>
                    <a:pt x="61620" y="46861"/>
                    <a:pt x="61620" y="52027"/>
                  </a:cubicBezTo>
                  <a:cubicBezTo>
                    <a:pt x="61620" y="57192"/>
                    <a:pt x="57192" y="61620"/>
                    <a:pt x="52027" y="61620"/>
                  </a:cubicBezTo>
                  <a:cubicBezTo>
                    <a:pt x="46861" y="61620"/>
                    <a:pt x="42433" y="57192"/>
                    <a:pt x="42433" y="52027"/>
                  </a:cubicBezTo>
                  <a:cubicBezTo>
                    <a:pt x="42433" y="46861"/>
                    <a:pt x="46861" y="42433"/>
                    <a:pt x="52027" y="42433"/>
                  </a:cubicBezTo>
                  <a:moveTo>
                    <a:pt x="52027" y="5535"/>
                  </a:moveTo>
                  <a:cubicBezTo>
                    <a:pt x="26198" y="5535"/>
                    <a:pt x="5535" y="26198"/>
                    <a:pt x="5535" y="52027"/>
                  </a:cubicBezTo>
                  <a:cubicBezTo>
                    <a:pt x="5535" y="77856"/>
                    <a:pt x="26198" y="98519"/>
                    <a:pt x="52027" y="98519"/>
                  </a:cubicBezTo>
                  <a:cubicBezTo>
                    <a:pt x="77855" y="98519"/>
                    <a:pt x="98518" y="77856"/>
                    <a:pt x="98518" y="52027"/>
                  </a:cubicBezTo>
                  <a:cubicBezTo>
                    <a:pt x="99257" y="26936"/>
                    <a:pt x="77855" y="5535"/>
                    <a:pt x="52027" y="5535"/>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30" name="Freeform: Shape 45">
              <a:extLst>
                <a:ext uri="{FF2B5EF4-FFF2-40B4-BE49-F238E27FC236}">
                  <a16:creationId xmlns:a16="http://schemas.microsoft.com/office/drawing/2014/main" xmlns="" id="{FB2304E9-4C9D-2747-AFEA-923D0285640A}"/>
                </a:ext>
                <a:ext uri="{C183D7F6-B498-43B3-948B-1728B52AA6E4}">
                  <adec:decorative xmlns:adec="http://schemas.microsoft.com/office/drawing/2017/decorative" xmlns="" val="1"/>
                </a:ext>
              </a:extLst>
            </p:cNvPr>
            <p:cNvSpPr>
              <a:spLocks/>
            </p:cNvSpPr>
            <p:nvPr/>
          </p:nvSpPr>
          <p:spPr bwMode="auto">
            <a:xfrm>
              <a:off x="1483606" y="2439321"/>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4647 w 405881"/>
                <a:gd name="T11" fmla="*/ 364926 h 405881"/>
                <a:gd name="T12" fmla="*/ 363450 w 405881"/>
                <a:gd name="T13" fmla="*/ 364926 h 405881"/>
                <a:gd name="T14" fmla="*/ 363450 w 405881"/>
                <a:gd name="T15" fmla="*/ 42433 h 405881"/>
                <a:gd name="T16" fmla="*/ 44647 w 405881"/>
                <a:gd name="T17" fmla="*/ 42433 h 405881"/>
                <a:gd name="T18" fmla="*/ 44647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4647" y="364925"/>
                  </a:moveTo>
                  <a:lnTo>
                    <a:pt x="363449" y="364925"/>
                  </a:lnTo>
                  <a:lnTo>
                    <a:pt x="363449" y="42433"/>
                  </a:lnTo>
                  <a:lnTo>
                    <a:pt x="44647" y="42433"/>
                  </a:lnTo>
                  <a:lnTo>
                    <a:pt x="44647"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61" name="Text Placeholder 160">
            <a:extLst>
              <a:ext uri="{FF2B5EF4-FFF2-40B4-BE49-F238E27FC236}">
                <a16:creationId xmlns:a16="http://schemas.microsoft.com/office/drawing/2014/main" xmlns="" id="{D6BAA41B-ADA6-4F4F-8AE0-F97CD6618CB4}"/>
              </a:ext>
            </a:extLst>
          </p:cNvPr>
          <p:cNvSpPr>
            <a:spLocks noGrp="1"/>
          </p:cNvSpPr>
          <p:nvPr>
            <p:ph type="body" sz="quarter" idx="20"/>
          </p:nvPr>
        </p:nvSpPr>
        <p:spPr>
          <a:xfrm>
            <a:off x="7838091" y="2251808"/>
            <a:ext cx="1455888" cy="327760"/>
          </a:xfrm>
        </p:spPr>
        <p:txBody>
          <a:bodyPr/>
          <a:lstStyle/>
          <a:p>
            <a:pPr algn="ctr"/>
            <a:r>
              <a:rPr lang="fa-IR" b="1" dirty="0"/>
              <a:t>قابلیت </a:t>
            </a:r>
            <a:r>
              <a:rPr lang="fa-IR" b="1" dirty="0" smtClean="0"/>
              <a:t>اجرا</a:t>
            </a:r>
            <a:endParaRPr lang="en-US" b="1" dirty="0"/>
          </a:p>
        </p:txBody>
      </p:sp>
      <p:grpSp>
        <p:nvGrpSpPr>
          <p:cNvPr id="114" name="Group 59" title="woman icon">
            <a:extLst>
              <a:ext uri="{FF2B5EF4-FFF2-40B4-BE49-F238E27FC236}">
                <a16:creationId xmlns:a16="http://schemas.microsoft.com/office/drawing/2014/main" xmlns="" id="{29238AC7-9C68-0D41-9337-A9CE6C06CB71}"/>
              </a:ext>
            </a:extLst>
          </p:cNvPr>
          <p:cNvGrpSpPr>
            <a:grpSpLocks/>
          </p:cNvGrpSpPr>
          <p:nvPr/>
        </p:nvGrpSpPr>
        <p:grpSpPr bwMode="auto">
          <a:xfrm>
            <a:off x="9141607" y="2969609"/>
            <a:ext cx="465017" cy="463429"/>
            <a:chOff x="2324888" y="2512379"/>
            <a:chExt cx="464919" cy="464919"/>
          </a:xfrm>
        </p:grpSpPr>
        <p:sp>
          <p:nvSpPr>
            <p:cNvPr id="115" name="Freeform: Shape 11">
              <a:extLst>
                <a:ext uri="{FF2B5EF4-FFF2-40B4-BE49-F238E27FC236}">
                  <a16:creationId xmlns:a16="http://schemas.microsoft.com/office/drawing/2014/main" xmlns="" id="{F933AFAC-76AD-5942-9E77-CACF9A562390}"/>
                </a:ext>
                <a:ext uri="{C183D7F6-B498-43B3-948B-1728B52AA6E4}">
                  <adec:decorative xmlns:adec="http://schemas.microsoft.com/office/drawing/2017/decorative" xmlns="" val="1"/>
                </a:ext>
              </a:extLst>
            </p:cNvPr>
            <p:cNvSpPr>
              <a:spLocks/>
            </p:cNvSpPr>
            <p:nvPr/>
          </p:nvSpPr>
          <p:spPr bwMode="auto">
            <a:xfrm>
              <a:off x="2417134" y="2593556"/>
              <a:ext cx="280427" cy="302566"/>
            </a:xfrm>
            <a:custGeom>
              <a:avLst/>
              <a:gdLst>
                <a:gd name="T0" fmla="*/ 133203 w 280427"/>
                <a:gd name="T1" fmla="*/ 5535 h 302566"/>
                <a:gd name="T2" fmla="*/ 19556 w 280427"/>
                <a:gd name="T3" fmla="*/ 119920 h 302566"/>
                <a:gd name="T4" fmla="*/ 22508 w 280427"/>
                <a:gd name="T5" fmla="*/ 150176 h 302566"/>
                <a:gd name="T6" fmla="*/ 7011 w 280427"/>
                <a:gd name="T7" fmla="*/ 240208 h 302566"/>
                <a:gd name="T8" fmla="*/ 5535 w 280427"/>
                <a:gd name="T9" fmla="*/ 245374 h 302566"/>
                <a:gd name="T10" fmla="*/ 8487 w 280427"/>
                <a:gd name="T11" fmla="*/ 249802 h 302566"/>
                <a:gd name="T12" fmla="*/ 93353 w 280427"/>
                <a:gd name="T13" fmla="*/ 273417 h 302566"/>
                <a:gd name="T14" fmla="*/ 141321 w 280427"/>
                <a:gd name="T15" fmla="*/ 301459 h 302566"/>
                <a:gd name="T16" fmla="*/ 189288 w 280427"/>
                <a:gd name="T17" fmla="*/ 273417 h 302566"/>
                <a:gd name="T18" fmla="*/ 275631 w 280427"/>
                <a:gd name="T19" fmla="*/ 249802 h 302566"/>
                <a:gd name="T20" fmla="*/ 278582 w 280427"/>
                <a:gd name="T21" fmla="*/ 245374 h 302566"/>
                <a:gd name="T22" fmla="*/ 277106 w 280427"/>
                <a:gd name="T23" fmla="*/ 240208 h 302566"/>
                <a:gd name="T24" fmla="*/ 260133 w 280427"/>
                <a:gd name="T25" fmla="*/ 155342 h 302566"/>
                <a:gd name="T26" fmla="*/ 263085 w 280427"/>
                <a:gd name="T27" fmla="*/ 124347 h 302566"/>
                <a:gd name="T28" fmla="*/ 191502 w 280427"/>
                <a:gd name="T29" fmla="*/ 32102 h 302566"/>
                <a:gd name="T30" fmla="*/ 133203 w 280427"/>
                <a:gd name="T31" fmla="*/ 5535 h 302566"/>
                <a:gd name="T32" fmla="*/ 133203 w 280427"/>
                <a:gd name="T33" fmla="*/ 5535 h 302566"/>
                <a:gd name="T34" fmla="*/ 184861 w 280427"/>
                <a:gd name="T35" fmla="*/ 103684 h 302566"/>
                <a:gd name="T36" fmla="*/ 211427 w 280427"/>
                <a:gd name="T37" fmla="*/ 173791 h 302566"/>
                <a:gd name="T38" fmla="*/ 180433 w 280427"/>
                <a:gd name="T39" fmla="*/ 262347 h 302566"/>
                <a:gd name="T40" fmla="*/ 180433 w 280427"/>
                <a:gd name="T41" fmla="*/ 262347 h 302566"/>
                <a:gd name="T42" fmla="*/ 140583 w 280427"/>
                <a:gd name="T43" fmla="*/ 286700 h 302566"/>
                <a:gd name="T44" fmla="*/ 100732 w 280427"/>
                <a:gd name="T45" fmla="*/ 261609 h 302566"/>
                <a:gd name="T46" fmla="*/ 100732 w 280427"/>
                <a:gd name="T47" fmla="*/ 261609 h 302566"/>
                <a:gd name="T48" fmla="*/ 70476 w 280427"/>
                <a:gd name="T49" fmla="*/ 190764 h 302566"/>
                <a:gd name="T50" fmla="*/ 122133 w 280427"/>
                <a:gd name="T51" fmla="*/ 145748 h 302566"/>
                <a:gd name="T52" fmla="*/ 136155 w 280427"/>
                <a:gd name="T53" fmla="*/ 142059 h 302566"/>
                <a:gd name="T54" fmla="*/ 184861 w 280427"/>
                <a:gd name="T55" fmla="*/ 103684 h 302566"/>
                <a:gd name="T56" fmla="*/ 184861 w 280427"/>
                <a:gd name="T57" fmla="*/ 103684 h 302566"/>
                <a:gd name="T58" fmla="*/ 105898 w 280427"/>
                <a:gd name="T59" fmla="*/ 172315 h 302566"/>
                <a:gd name="T60" fmla="*/ 96305 w 280427"/>
                <a:gd name="T61" fmla="*/ 181909 h 302566"/>
                <a:gd name="T62" fmla="*/ 105898 w 280427"/>
                <a:gd name="T63" fmla="*/ 191502 h 302566"/>
                <a:gd name="T64" fmla="*/ 115492 w 280427"/>
                <a:gd name="T65" fmla="*/ 181909 h 302566"/>
                <a:gd name="T66" fmla="*/ 105898 w 280427"/>
                <a:gd name="T67" fmla="*/ 172315 h 302566"/>
                <a:gd name="T68" fmla="*/ 105898 w 280427"/>
                <a:gd name="T69" fmla="*/ 172315 h 302566"/>
                <a:gd name="T70" fmla="*/ 176743 w 280427"/>
                <a:gd name="T71" fmla="*/ 172315 h 302566"/>
                <a:gd name="T72" fmla="*/ 167149 w 280427"/>
                <a:gd name="T73" fmla="*/ 181909 h 302566"/>
                <a:gd name="T74" fmla="*/ 176743 w 280427"/>
                <a:gd name="T75" fmla="*/ 191502 h 302566"/>
                <a:gd name="T76" fmla="*/ 186337 w 280427"/>
                <a:gd name="T77" fmla="*/ 181909 h 302566"/>
                <a:gd name="T78" fmla="*/ 176743 w 280427"/>
                <a:gd name="T79" fmla="*/ 172315 h 302566"/>
                <a:gd name="T80" fmla="*/ 176743 w 280427"/>
                <a:gd name="T81" fmla="*/ 172315 h 3025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0427" h="302566">
                  <a:moveTo>
                    <a:pt x="133203" y="5535"/>
                  </a:moveTo>
                  <a:cubicBezTo>
                    <a:pt x="63096" y="5535"/>
                    <a:pt x="19556" y="49075"/>
                    <a:pt x="19556" y="119920"/>
                  </a:cubicBezTo>
                  <a:cubicBezTo>
                    <a:pt x="19556" y="130251"/>
                    <a:pt x="21032" y="139845"/>
                    <a:pt x="22508" y="150176"/>
                  </a:cubicBezTo>
                  <a:cubicBezTo>
                    <a:pt x="26198" y="178957"/>
                    <a:pt x="30626" y="208476"/>
                    <a:pt x="7011" y="240208"/>
                  </a:cubicBezTo>
                  <a:cubicBezTo>
                    <a:pt x="6273" y="241684"/>
                    <a:pt x="5535" y="243160"/>
                    <a:pt x="5535" y="245374"/>
                  </a:cubicBezTo>
                  <a:cubicBezTo>
                    <a:pt x="5535" y="246850"/>
                    <a:pt x="7011" y="248326"/>
                    <a:pt x="8487" y="249802"/>
                  </a:cubicBezTo>
                  <a:cubicBezTo>
                    <a:pt x="9225" y="250540"/>
                    <a:pt x="35053" y="267513"/>
                    <a:pt x="93353" y="273417"/>
                  </a:cubicBezTo>
                  <a:cubicBezTo>
                    <a:pt x="108112" y="291128"/>
                    <a:pt x="125085" y="301459"/>
                    <a:pt x="141321" y="301459"/>
                  </a:cubicBezTo>
                  <a:cubicBezTo>
                    <a:pt x="157556" y="301459"/>
                    <a:pt x="174529" y="291866"/>
                    <a:pt x="189288" y="273417"/>
                  </a:cubicBezTo>
                  <a:cubicBezTo>
                    <a:pt x="247588" y="266775"/>
                    <a:pt x="274893" y="250540"/>
                    <a:pt x="275631" y="249802"/>
                  </a:cubicBezTo>
                  <a:cubicBezTo>
                    <a:pt x="277106" y="249064"/>
                    <a:pt x="277844" y="246850"/>
                    <a:pt x="278582" y="245374"/>
                  </a:cubicBezTo>
                  <a:cubicBezTo>
                    <a:pt x="278582" y="243898"/>
                    <a:pt x="278582" y="241684"/>
                    <a:pt x="277106" y="240208"/>
                  </a:cubicBezTo>
                  <a:cubicBezTo>
                    <a:pt x="253492" y="209214"/>
                    <a:pt x="256443" y="183385"/>
                    <a:pt x="260133" y="155342"/>
                  </a:cubicBezTo>
                  <a:cubicBezTo>
                    <a:pt x="261609" y="145748"/>
                    <a:pt x="263085" y="135417"/>
                    <a:pt x="263085" y="124347"/>
                  </a:cubicBezTo>
                  <a:cubicBezTo>
                    <a:pt x="263085" y="82283"/>
                    <a:pt x="244636" y="33578"/>
                    <a:pt x="191502" y="32102"/>
                  </a:cubicBezTo>
                  <a:cubicBezTo>
                    <a:pt x="169363" y="9963"/>
                    <a:pt x="147962" y="5535"/>
                    <a:pt x="133203" y="5535"/>
                  </a:cubicBezTo>
                  <a:close/>
                  <a:moveTo>
                    <a:pt x="184861" y="103684"/>
                  </a:moveTo>
                  <a:cubicBezTo>
                    <a:pt x="194454" y="114016"/>
                    <a:pt x="211427" y="136893"/>
                    <a:pt x="211427" y="173791"/>
                  </a:cubicBezTo>
                  <a:cubicBezTo>
                    <a:pt x="211427" y="223235"/>
                    <a:pt x="181171" y="262347"/>
                    <a:pt x="180433" y="262347"/>
                  </a:cubicBezTo>
                  <a:cubicBezTo>
                    <a:pt x="167887" y="277844"/>
                    <a:pt x="153866" y="286700"/>
                    <a:pt x="140583" y="286700"/>
                  </a:cubicBezTo>
                  <a:cubicBezTo>
                    <a:pt x="127299" y="286700"/>
                    <a:pt x="113278" y="277844"/>
                    <a:pt x="100732" y="261609"/>
                  </a:cubicBezTo>
                  <a:cubicBezTo>
                    <a:pt x="100732" y="261609"/>
                    <a:pt x="70476" y="232829"/>
                    <a:pt x="70476" y="190764"/>
                  </a:cubicBezTo>
                  <a:cubicBezTo>
                    <a:pt x="70476" y="158294"/>
                    <a:pt x="97781" y="151652"/>
                    <a:pt x="122133" y="145748"/>
                  </a:cubicBezTo>
                  <a:cubicBezTo>
                    <a:pt x="127299" y="144273"/>
                    <a:pt x="131727" y="143535"/>
                    <a:pt x="136155" y="142059"/>
                  </a:cubicBezTo>
                  <a:cubicBezTo>
                    <a:pt x="165673" y="133941"/>
                    <a:pt x="178957" y="115492"/>
                    <a:pt x="184861" y="103684"/>
                  </a:cubicBezTo>
                  <a:close/>
                  <a:moveTo>
                    <a:pt x="105898" y="172315"/>
                  </a:moveTo>
                  <a:cubicBezTo>
                    <a:pt x="100732" y="172315"/>
                    <a:pt x="96305" y="176743"/>
                    <a:pt x="96305" y="181909"/>
                  </a:cubicBezTo>
                  <a:cubicBezTo>
                    <a:pt x="96305" y="187075"/>
                    <a:pt x="100732" y="191502"/>
                    <a:pt x="105898" y="191502"/>
                  </a:cubicBezTo>
                  <a:cubicBezTo>
                    <a:pt x="111064" y="191502"/>
                    <a:pt x="115492" y="187075"/>
                    <a:pt x="115492" y="181909"/>
                  </a:cubicBezTo>
                  <a:cubicBezTo>
                    <a:pt x="115492" y="176743"/>
                    <a:pt x="111064" y="172315"/>
                    <a:pt x="105898" y="172315"/>
                  </a:cubicBezTo>
                  <a:close/>
                  <a:moveTo>
                    <a:pt x="176743" y="172315"/>
                  </a:moveTo>
                  <a:cubicBezTo>
                    <a:pt x="171577" y="172315"/>
                    <a:pt x="167149" y="176743"/>
                    <a:pt x="167149" y="181909"/>
                  </a:cubicBezTo>
                  <a:cubicBezTo>
                    <a:pt x="167149" y="187075"/>
                    <a:pt x="171577" y="191502"/>
                    <a:pt x="176743" y="191502"/>
                  </a:cubicBezTo>
                  <a:cubicBezTo>
                    <a:pt x="181909" y="191502"/>
                    <a:pt x="186337" y="187075"/>
                    <a:pt x="186337" y="181909"/>
                  </a:cubicBezTo>
                  <a:cubicBezTo>
                    <a:pt x="186337" y="176743"/>
                    <a:pt x="181909" y="172315"/>
                    <a:pt x="176743" y="172315"/>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16" name="Freeform: Shape 12">
              <a:extLst>
                <a:ext uri="{FF2B5EF4-FFF2-40B4-BE49-F238E27FC236}">
                  <a16:creationId xmlns:a16="http://schemas.microsoft.com/office/drawing/2014/main" xmlns="" id="{8DD84D77-8960-9445-9B7A-05EC553E0CB3}"/>
                </a:ext>
                <a:ext uri="{C183D7F6-B498-43B3-948B-1728B52AA6E4}">
                  <adec:decorative xmlns:adec="http://schemas.microsoft.com/office/drawing/2017/decorative" xmlns="" val="1"/>
                </a:ext>
              </a:extLst>
            </p:cNvPr>
            <p:cNvSpPr>
              <a:spLocks/>
            </p:cNvSpPr>
            <p:nvPr/>
          </p:nvSpPr>
          <p:spPr bwMode="auto">
            <a:xfrm>
              <a:off x="2324888" y="2512379"/>
              <a:ext cx="464919" cy="464919"/>
            </a:xfrm>
            <a:custGeom>
              <a:avLst/>
              <a:gdLst>
                <a:gd name="T0" fmla="*/ 463074 w 464919"/>
                <a:gd name="T1" fmla="*/ 463074 h 464919"/>
                <a:gd name="T2" fmla="*/ 5535 w 464919"/>
                <a:gd name="T3" fmla="*/ 463074 h 464919"/>
                <a:gd name="T4" fmla="*/ 5535 w 464919"/>
                <a:gd name="T5" fmla="*/ 5535 h 464919"/>
                <a:gd name="T6" fmla="*/ 463074 w 464919"/>
                <a:gd name="T7" fmla="*/ 5535 h 464919"/>
                <a:gd name="T8" fmla="*/ 463074 w 464919"/>
                <a:gd name="T9" fmla="*/ 463074 h 464919"/>
                <a:gd name="T10" fmla="*/ 50551 w 464919"/>
                <a:gd name="T11" fmla="*/ 420272 h 464919"/>
                <a:gd name="T12" fmla="*/ 418796 w 464919"/>
                <a:gd name="T13" fmla="*/ 420272 h 464919"/>
                <a:gd name="T14" fmla="*/ 418796 w 464919"/>
                <a:gd name="T15" fmla="*/ 48337 h 464919"/>
                <a:gd name="T16" fmla="*/ 50551 w 464919"/>
                <a:gd name="T17" fmla="*/ 48337 h 464919"/>
                <a:gd name="T18" fmla="*/ 50551 w 464919"/>
                <a:gd name="T19" fmla="*/ 420272 h 4649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919" h="464919">
                  <a:moveTo>
                    <a:pt x="463074" y="463074"/>
                  </a:moveTo>
                  <a:lnTo>
                    <a:pt x="5535" y="463074"/>
                  </a:lnTo>
                  <a:lnTo>
                    <a:pt x="5535" y="5535"/>
                  </a:lnTo>
                  <a:lnTo>
                    <a:pt x="463074" y="5535"/>
                  </a:lnTo>
                  <a:lnTo>
                    <a:pt x="463074" y="463074"/>
                  </a:lnTo>
                  <a:close/>
                  <a:moveTo>
                    <a:pt x="50551" y="420272"/>
                  </a:moveTo>
                  <a:lnTo>
                    <a:pt x="418796" y="420272"/>
                  </a:lnTo>
                  <a:lnTo>
                    <a:pt x="418796" y="48337"/>
                  </a:lnTo>
                  <a:lnTo>
                    <a:pt x="50551" y="48337"/>
                  </a:lnTo>
                  <a:lnTo>
                    <a:pt x="50551" y="42027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63" name="Text Placeholder 162">
            <a:extLst>
              <a:ext uri="{FF2B5EF4-FFF2-40B4-BE49-F238E27FC236}">
                <a16:creationId xmlns:a16="http://schemas.microsoft.com/office/drawing/2014/main" xmlns="" id="{B7AADBC1-2218-0B44-8A6C-00FC3A871429}"/>
              </a:ext>
            </a:extLst>
          </p:cNvPr>
          <p:cNvSpPr>
            <a:spLocks noGrp="1"/>
          </p:cNvSpPr>
          <p:nvPr>
            <p:ph type="body" sz="quarter" idx="22"/>
          </p:nvPr>
        </p:nvSpPr>
        <p:spPr>
          <a:xfrm>
            <a:off x="8608358" y="3472633"/>
            <a:ext cx="1518502" cy="532431"/>
          </a:xfrm>
        </p:spPr>
        <p:txBody>
          <a:bodyPr/>
          <a:lstStyle/>
          <a:p>
            <a:pPr algn="ctr"/>
            <a:r>
              <a:rPr lang="fa-IR" b="1" dirty="0" smtClean="0"/>
              <a:t>مقبولیت اخلاقی</a:t>
            </a:r>
            <a:endParaRPr lang="en-US" b="1" dirty="0"/>
          </a:p>
        </p:txBody>
      </p:sp>
      <p:grpSp>
        <p:nvGrpSpPr>
          <p:cNvPr id="120" name="Group 68" title="check mark icon">
            <a:extLst>
              <a:ext uri="{FF2B5EF4-FFF2-40B4-BE49-F238E27FC236}">
                <a16:creationId xmlns:a16="http://schemas.microsoft.com/office/drawing/2014/main" xmlns="" id="{24D6EF27-5F27-E440-A018-33287323D7A2}"/>
              </a:ext>
            </a:extLst>
          </p:cNvPr>
          <p:cNvGrpSpPr>
            <a:grpSpLocks/>
          </p:cNvGrpSpPr>
          <p:nvPr/>
        </p:nvGrpSpPr>
        <p:grpSpPr bwMode="auto">
          <a:xfrm>
            <a:off x="9531147" y="4534874"/>
            <a:ext cx="404708" cy="406294"/>
            <a:chOff x="3761709" y="4826643"/>
            <a:chExt cx="405882" cy="405882"/>
          </a:xfrm>
        </p:grpSpPr>
        <p:sp>
          <p:nvSpPr>
            <p:cNvPr id="121" name="Freeform: Shape 16">
              <a:extLst>
                <a:ext uri="{FF2B5EF4-FFF2-40B4-BE49-F238E27FC236}">
                  <a16:creationId xmlns:a16="http://schemas.microsoft.com/office/drawing/2014/main" xmlns="" id="{32FAC53D-7E19-DF40-BDAF-020D7B9F7CF5}"/>
                </a:ext>
                <a:ext uri="{C183D7F6-B498-43B3-948B-1728B52AA6E4}">
                  <adec:decorative xmlns:adec="http://schemas.microsoft.com/office/drawing/2017/decorative" xmlns="" val="1"/>
                </a:ext>
              </a:extLst>
            </p:cNvPr>
            <p:cNvSpPr>
              <a:spLocks/>
            </p:cNvSpPr>
            <p:nvPr/>
          </p:nvSpPr>
          <p:spPr bwMode="auto">
            <a:xfrm>
              <a:off x="3761709" y="482664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3909 w 405881"/>
                <a:gd name="T11" fmla="*/ 364926 h 405881"/>
                <a:gd name="T12" fmla="*/ 362712 w 405881"/>
                <a:gd name="T13" fmla="*/ 364926 h 405881"/>
                <a:gd name="T14" fmla="*/ 362712 w 405881"/>
                <a:gd name="T15" fmla="*/ 42433 h 405881"/>
                <a:gd name="T16" fmla="*/ 43909 w 405881"/>
                <a:gd name="T17" fmla="*/ 42433 h 405881"/>
                <a:gd name="T18" fmla="*/ 43909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3909" y="364925"/>
                  </a:moveTo>
                  <a:lnTo>
                    <a:pt x="362711" y="364925"/>
                  </a:lnTo>
                  <a:lnTo>
                    <a:pt x="362711" y="42433"/>
                  </a:lnTo>
                  <a:lnTo>
                    <a:pt x="43909" y="42433"/>
                  </a:lnTo>
                  <a:lnTo>
                    <a:pt x="43909"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22" name="Freeform: Shape 17">
              <a:extLst>
                <a:ext uri="{FF2B5EF4-FFF2-40B4-BE49-F238E27FC236}">
                  <a16:creationId xmlns:a16="http://schemas.microsoft.com/office/drawing/2014/main" xmlns="" id="{CBE42868-2427-E347-B3F9-0FCDB653979F}"/>
                </a:ext>
                <a:ext uri="{C183D7F6-B498-43B3-948B-1728B52AA6E4}">
                  <adec:decorative xmlns:adec="http://schemas.microsoft.com/office/drawing/2017/decorative" xmlns="" val="1"/>
                </a:ext>
              </a:extLst>
            </p:cNvPr>
            <p:cNvSpPr>
              <a:spLocks/>
            </p:cNvSpPr>
            <p:nvPr/>
          </p:nvSpPr>
          <p:spPr bwMode="auto">
            <a:xfrm>
              <a:off x="3833292" y="4919627"/>
              <a:ext cx="258288" cy="221390"/>
            </a:xfrm>
            <a:custGeom>
              <a:avLst/>
              <a:gdLst>
                <a:gd name="T0" fmla="*/ 75642 w 258288"/>
                <a:gd name="T1" fmla="*/ 215855 h 221390"/>
                <a:gd name="T2" fmla="*/ 5535 w 258288"/>
                <a:gd name="T3" fmla="*/ 145748 h 221390"/>
                <a:gd name="T4" fmla="*/ 33577 w 258288"/>
                <a:gd name="T5" fmla="*/ 117706 h 221390"/>
                <a:gd name="T6" fmla="*/ 75642 w 258288"/>
                <a:gd name="T7" fmla="*/ 159770 h 221390"/>
                <a:gd name="T8" fmla="*/ 229877 w 258288"/>
                <a:gd name="T9" fmla="*/ 5535 h 221390"/>
                <a:gd name="T10" fmla="*/ 257919 w 258288"/>
                <a:gd name="T11" fmla="*/ 33577 h 2213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288" h="221390">
                  <a:moveTo>
                    <a:pt x="75642" y="215855"/>
                  </a:moveTo>
                  <a:lnTo>
                    <a:pt x="5535" y="145748"/>
                  </a:lnTo>
                  <a:lnTo>
                    <a:pt x="33577" y="117706"/>
                  </a:lnTo>
                  <a:lnTo>
                    <a:pt x="75642" y="159770"/>
                  </a:lnTo>
                  <a:lnTo>
                    <a:pt x="229877" y="5535"/>
                  </a:lnTo>
                  <a:lnTo>
                    <a:pt x="257919" y="33577"/>
                  </a:lnTo>
                  <a:lnTo>
                    <a:pt x="75642" y="21585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65" name="Text Placeholder 164">
            <a:extLst>
              <a:ext uri="{FF2B5EF4-FFF2-40B4-BE49-F238E27FC236}">
                <a16:creationId xmlns:a16="http://schemas.microsoft.com/office/drawing/2014/main" xmlns="" id="{451DBFB9-279F-A840-80C6-2F0CEE8FFC7F}"/>
              </a:ext>
            </a:extLst>
          </p:cNvPr>
          <p:cNvSpPr>
            <a:spLocks noGrp="1"/>
          </p:cNvSpPr>
          <p:nvPr>
            <p:ph type="body" sz="quarter" idx="24"/>
          </p:nvPr>
        </p:nvSpPr>
        <p:spPr>
          <a:xfrm>
            <a:off x="8980794" y="5085184"/>
            <a:ext cx="1455888" cy="327760"/>
          </a:xfrm>
        </p:spPr>
        <p:txBody>
          <a:bodyPr/>
          <a:lstStyle/>
          <a:p>
            <a:pPr algn="ctr"/>
            <a:r>
              <a:rPr lang="fa-IR" b="1" dirty="0" smtClean="0"/>
              <a:t>کاربرد داشتن</a:t>
            </a:r>
            <a:endParaRPr lang="en-US" b="1" dirty="0"/>
          </a:p>
        </p:txBody>
      </p:sp>
      <p:cxnSp>
        <p:nvCxnSpPr>
          <p:cNvPr id="38" name="Straight Connector 37"/>
          <p:cNvCxnSpPr/>
          <p:nvPr/>
        </p:nvCxnSpPr>
        <p:spPr>
          <a:xfrm flipV="1">
            <a:off x="117748" y="1542642"/>
            <a:ext cx="5348971" cy="1415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61764" y="2276872"/>
            <a:ext cx="4212004" cy="3447098"/>
          </a:xfrm>
          <a:prstGeom prst="rect">
            <a:avLst/>
          </a:prstGeom>
        </p:spPr>
        <p:txBody>
          <a:bodyPr wrap="square">
            <a:spAutoFit/>
          </a:bodyPr>
          <a:lstStyle/>
          <a:p>
            <a:pPr algn="r" rtl="1"/>
            <a:r>
              <a:rPr lang="fa-IR" sz="2000" dirty="0" smtClean="0">
                <a:solidFill>
                  <a:schemeClr val="accent2">
                    <a:lumMod val="50000"/>
                  </a:schemeClr>
                </a:solidFill>
                <a:cs typeface="B Titr" panose="00000700000000000000" pitchFamily="2" charset="-78"/>
              </a:rPr>
              <a:t>اجتناب از دوباره کاری</a:t>
            </a:r>
          </a:p>
          <a:p>
            <a:pPr algn="justLow" rtl="1"/>
            <a:r>
              <a:rPr lang="fa-IR" sz="1800" dirty="0" smtClean="0"/>
              <a:t>موضوع </a:t>
            </a:r>
            <a:r>
              <a:rPr lang="fa-IR" sz="1800" dirty="0"/>
              <a:t>مورد پژوهش باید نو و جدید باشد. اما گاهی پیش می آید که کار بر روی یک موضوع تحقیقاتی با آنکه قبال هم انجام شده است دوباره کاری نیست. این موارد عبارتند </a:t>
            </a:r>
            <a:r>
              <a:rPr lang="fa-IR" sz="1800" dirty="0" smtClean="0"/>
              <a:t>از:</a:t>
            </a:r>
          </a:p>
          <a:p>
            <a:pPr algn="r" rtl="1"/>
            <a:endParaRPr lang="fa-IR" sz="1800" dirty="0" smtClean="0"/>
          </a:p>
          <a:p>
            <a:pPr marL="285750" indent="-285750" algn="r" rtl="1">
              <a:buClr>
                <a:schemeClr val="accent2">
                  <a:lumMod val="50000"/>
                </a:schemeClr>
              </a:buClr>
              <a:buFont typeface="Wingdings" panose="05000000000000000000" pitchFamily="2" charset="2"/>
              <a:buChar char="v"/>
            </a:pPr>
            <a:r>
              <a:rPr lang="fa-IR" sz="1800" dirty="0" smtClean="0"/>
              <a:t>شرایط </a:t>
            </a:r>
            <a:r>
              <a:rPr lang="fa-IR" sz="1800" dirty="0"/>
              <a:t>زمانی </a:t>
            </a:r>
            <a:r>
              <a:rPr lang="fa-IR" sz="1800" dirty="0" smtClean="0"/>
              <a:t>متفاوت</a:t>
            </a:r>
          </a:p>
          <a:p>
            <a:pPr marL="285750" indent="-285750" algn="r" rtl="1">
              <a:buClr>
                <a:schemeClr val="accent2">
                  <a:lumMod val="50000"/>
                </a:schemeClr>
              </a:buClr>
              <a:buFont typeface="Wingdings" panose="05000000000000000000" pitchFamily="2" charset="2"/>
              <a:buChar char="v"/>
            </a:pPr>
            <a:r>
              <a:rPr lang="fa-IR" sz="1800" dirty="0" smtClean="0"/>
              <a:t>شرایط </a:t>
            </a:r>
            <a:r>
              <a:rPr lang="fa-IR" sz="1800" dirty="0"/>
              <a:t>جغرافیایی </a:t>
            </a:r>
            <a:r>
              <a:rPr lang="fa-IR" sz="1800" dirty="0" smtClean="0"/>
              <a:t>متفاوت</a:t>
            </a:r>
          </a:p>
          <a:p>
            <a:pPr marL="285750" indent="-285750" algn="r" rtl="1">
              <a:buClr>
                <a:schemeClr val="accent2">
                  <a:lumMod val="50000"/>
                </a:schemeClr>
              </a:buClr>
              <a:buFont typeface="Wingdings" panose="05000000000000000000" pitchFamily="2" charset="2"/>
              <a:buChar char="v"/>
            </a:pPr>
            <a:r>
              <a:rPr lang="fa-IR" sz="1800" dirty="0" smtClean="0"/>
              <a:t>گروه های متفاوت</a:t>
            </a:r>
          </a:p>
          <a:p>
            <a:pPr marL="285750" indent="-285750" algn="r" rtl="1">
              <a:buClr>
                <a:schemeClr val="accent2">
                  <a:lumMod val="50000"/>
                </a:schemeClr>
              </a:buClr>
              <a:buFont typeface="Wingdings" panose="05000000000000000000" pitchFamily="2" charset="2"/>
              <a:buChar char="v"/>
            </a:pPr>
            <a:r>
              <a:rPr lang="fa-IR" sz="1800" dirty="0" smtClean="0"/>
              <a:t>دستیابی </a:t>
            </a:r>
            <a:r>
              <a:rPr lang="fa-IR" sz="1800" dirty="0"/>
              <a:t>به امکانات </a:t>
            </a:r>
            <a:r>
              <a:rPr lang="fa-IR" sz="1800" dirty="0" smtClean="0"/>
              <a:t>بیشتر</a:t>
            </a:r>
          </a:p>
          <a:p>
            <a:pPr marL="285750" indent="-285750" algn="r" rtl="1">
              <a:buClr>
                <a:schemeClr val="accent2">
                  <a:lumMod val="50000"/>
                </a:schemeClr>
              </a:buClr>
              <a:buFont typeface="Wingdings" panose="05000000000000000000" pitchFamily="2" charset="2"/>
              <a:buChar char="v"/>
            </a:pPr>
            <a:r>
              <a:rPr lang="fa-IR" sz="1800" dirty="0" smtClean="0"/>
              <a:t>دستیابی </a:t>
            </a:r>
            <a:r>
              <a:rPr lang="fa-IR" sz="1800" dirty="0"/>
              <a:t>به نتایج کافی</a:t>
            </a:r>
            <a:endParaRPr lang="en-US" sz="1800" dirty="0"/>
          </a:p>
        </p:txBody>
      </p:sp>
    </p:spTree>
    <p:extLst>
      <p:ext uri="{BB962C8B-B14F-4D97-AF65-F5344CB8AC3E}">
        <p14:creationId xmlns:p14="http://schemas.microsoft.com/office/powerpoint/2010/main" val="1912626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xmlns="" id="{1911B398-56A9-FA44-A101-C45D3E8FBDB7}"/>
              </a:ext>
            </a:extLst>
          </p:cNvPr>
          <p:cNvSpPr>
            <a:spLocks noGrp="1"/>
          </p:cNvSpPr>
          <p:nvPr>
            <p:ph type="title"/>
          </p:nvPr>
        </p:nvSpPr>
        <p:spPr>
          <a:xfrm>
            <a:off x="480592" y="262501"/>
            <a:ext cx="4893740" cy="1227598"/>
          </a:xfrm>
        </p:spPr>
        <p:txBody>
          <a:bodyPr>
            <a:normAutofit fontScale="90000"/>
          </a:bodyPr>
          <a:lstStyle/>
          <a:p>
            <a:r>
              <a:rPr lang="fa-IR" dirty="0" smtClean="0">
                <a:cs typeface="B Titr" panose="00000700000000000000" pitchFamily="2" charset="-78"/>
              </a:rPr>
              <a:t>معیارهای انتخاب موضوع</a:t>
            </a:r>
            <a:endParaRPr lang="en-US" dirty="0">
              <a:cs typeface="B Titr" panose="00000700000000000000" pitchFamily="2" charset="-78"/>
            </a:endParaRPr>
          </a:p>
        </p:txBody>
      </p:sp>
      <p:sp>
        <p:nvSpPr>
          <p:cNvPr id="131" name="Freeform: Shape 22" title="star icon">
            <a:extLst>
              <a:ext uri="{FF2B5EF4-FFF2-40B4-BE49-F238E27FC236}">
                <a16:creationId xmlns:a16="http://schemas.microsoft.com/office/drawing/2014/main" xmlns="" id="{406BAEC9-2733-3E4F-B489-225B992D3EFD}"/>
              </a:ext>
            </a:extLst>
          </p:cNvPr>
          <p:cNvSpPr>
            <a:spLocks/>
          </p:cNvSpPr>
          <p:nvPr/>
        </p:nvSpPr>
        <p:spPr bwMode="auto">
          <a:xfrm>
            <a:off x="4955666" y="4221088"/>
            <a:ext cx="620550" cy="590396"/>
          </a:xfrm>
          <a:custGeom>
            <a:avLst/>
            <a:gdLst>
              <a:gd name="T0" fmla="*/ 614357 w 619892"/>
              <a:gd name="T1" fmla="*/ 226925 h 590373"/>
              <a:gd name="T2" fmla="*/ 381898 w 619892"/>
              <a:gd name="T3" fmla="*/ 226925 h 590373"/>
              <a:gd name="T4" fmla="*/ 311053 w 619892"/>
              <a:gd name="T5" fmla="*/ 5535 h 590373"/>
              <a:gd name="T6" fmla="*/ 237994 w 619892"/>
              <a:gd name="T7" fmla="*/ 226187 h 590373"/>
              <a:gd name="T8" fmla="*/ 5535 w 619892"/>
              <a:gd name="T9" fmla="*/ 225449 h 590373"/>
              <a:gd name="T10" fmla="*/ 7749 w 619892"/>
              <a:gd name="T11" fmla="*/ 226925 h 590373"/>
              <a:gd name="T12" fmla="*/ 5535 w 619892"/>
              <a:gd name="T13" fmla="*/ 226925 h 590373"/>
              <a:gd name="T14" fmla="*/ 193716 w 619892"/>
              <a:gd name="T15" fmla="*/ 363449 h 590373"/>
              <a:gd name="T16" fmla="*/ 122134 w 619892"/>
              <a:gd name="T17" fmla="*/ 584839 h 590373"/>
              <a:gd name="T18" fmla="*/ 310315 w 619892"/>
              <a:gd name="T19" fmla="*/ 448315 h 590373"/>
              <a:gd name="T20" fmla="*/ 497020 w 619892"/>
              <a:gd name="T21" fmla="*/ 585576 h 590373"/>
              <a:gd name="T22" fmla="*/ 426176 w 619892"/>
              <a:gd name="T23" fmla="*/ 364186 h 590373"/>
              <a:gd name="T24" fmla="*/ 614357 w 619892"/>
              <a:gd name="T25" fmla="*/ 226925 h 590373"/>
              <a:gd name="T26" fmla="*/ 433555 w 619892"/>
              <a:gd name="T27" fmla="*/ 498496 h 590373"/>
              <a:gd name="T28" fmla="*/ 309577 w 619892"/>
              <a:gd name="T29" fmla="*/ 407727 h 590373"/>
              <a:gd name="T30" fmla="*/ 184861 w 619892"/>
              <a:gd name="T31" fmla="*/ 498496 h 590373"/>
              <a:gd name="T32" fmla="*/ 232829 w 619892"/>
              <a:gd name="T33" fmla="*/ 351641 h 590373"/>
              <a:gd name="T34" fmla="*/ 108112 w 619892"/>
              <a:gd name="T35" fmla="*/ 260871 h 590373"/>
              <a:gd name="T36" fmla="*/ 109588 w 619892"/>
              <a:gd name="T37" fmla="*/ 260871 h 590373"/>
              <a:gd name="T38" fmla="*/ 107375 w 619892"/>
              <a:gd name="T39" fmla="*/ 259395 h 590373"/>
              <a:gd name="T40" fmla="*/ 261609 w 619892"/>
              <a:gd name="T41" fmla="*/ 260133 h 590373"/>
              <a:gd name="T42" fmla="*/ 310315 w 619892"/>
              <a:gd name="T43" fmla="*/ 113278 h 590373"/>
              <a:gd name="T44" fmla="*/ 357545 w 619892"/>
              <a:gd name="T45" fmla="*/ 260871 h 590373"/>
              <a:gd name="T46" fmla="*/ 512518 w 619892"/>
              <a:gd name="T47" fmla="*/ 260871 h 590373"/>
              <a:gd name="T48" fmla="*/ 387063 w 619892"/>
              <a:gd name="T49" fmla="*/ 352379 h 590373"/>
              <a:gd name="T50" fmla="*/ 433555 w 619892"/>
              <a:gd name="T51" fmla="*/ 498496 h 5903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9892" h="590373">
                <a:moveTo>
                  <a:pt x="614357" y="226925"/>
                </a:moveTo>
                <a:lnTo>
                  <a:pt x="381898" y="226925"/>
                </a:lnTo>
                <a:lnTo>
                  <a:pt x="311053" y="5535"/>
                </a:lnTo>
                <a:lnTo>
                  <a:pt x="237994" y="226187"/>
                </a:lnTo>
                <a:lnTo>
                  <a:pt x="5535" y="225449"/>
                </a:lnTo>
                <a:lnTo>
                  <a:pt x="7749" y="226925"/>
                </a:lnTo>
                <a:lnTo>
                  <a:pt x="5535" y="226925"/>
                </a:lnTo>
                <a:lnTo>
                  <a:pt x="193716" y="363449"/>
                </a:lnTo>
                <a:lnTo>
                  <a:pt x="122134" y="584839"/>
                </a:lnTo>
                <a:lnTo>
                  <a:pt x="310315" y="448315"/>
                </a:lnTo>
                <a:lnTo>
                  <a:pt x="497020" y="585576"/>
                </a:lnTo>
                <a:lnTo>
                  <a:pt x="426176" y="364186"/>
                </a:lnTo>
                <a:lnTo>
                  <a:pt x="614357" y="226925"/>
                </a:lnTo>
                <a:close/>
                <a:moveTo>
                  <a:pt x="433555" y="498496"/>
                </a:moveTo>
                <a:lnTo>
                  <a:pt x="309577" y="407727"/>
                </a:lnTo>
                <a:lnTo>
                  <a:pt x="184861" y="498496"/>
                </a:lnTo>
                <a:lnTo>
                  <a:pt x="232829" y="351641"/>
                </a:lnTo>
                <a:lnTo>
                  <a:pt x="108112" y="260871"/>
                </a:lnTo>
                <a:lnTo>
                  <a:pt x="109588" y="260871"/>
                </a:lnTo>
                <a:lnTo>
                  <a:pt x="107375" y="259395"/>
                </a:lnTo>
                <a:lnTo>
                  <a:pt x="261609" y="260133"/>
                </a:lnTo>
                <a:lnTo>
                  <a:pt x="310315" y="113278"/>
                </a:lnTo>
                <a:lnTo>
                  <a:pt x="357545" y="260871"/>
                </a:lnTo>
                <a:lnTo>
                  <a:pt x="512518" y="260871"/>
                </a:lnTo>
                <a:lnTo>
                  <a:pt x="387063" y="352379"/>
                </a:lnTo>
                <a:lnTo>
                  <a:pt x="433555" y="498496"/>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52" name="Text Placeholder 151">
            <a:extLst>
              <a:ext uri="{FF2B5EF4-FFF2-40B4-BE49-F238E27FC236}">
                <a16:creationId xmlns:a16="http://schemas.microsoft.com/office/drawing/2014/main" xmlns="" id="{62964362-2916-FD47-9348-BE7D04471471}"/>
              </a:ext>
            </a:extLst>
          </p:cNvPr>
          <p:cNvSpPr>
            <a:spLocks noGrp="1"/>
          </p:cNvSpPr>
          <p:nvPr>
            <p:ph type="body" sz="quarter" idx="11"/>
          </p:nvPr>
        </p:nvSpPr>
        <p:spPr>
          <a:xfrm>
            <a:off x="4562344" y="4841933"/>
            <a:ext cx="1455888" cy="532431"/>
          </a:xfrm>
        </p:spPr>
        <p:txBody>
          <a:bodyPr/>
          <a:lstStyle/>
          <a:p>
            <a:pPr algn="ctr"/>
            <a:r>
              <a:rPr lang="fa-IR" b="1" dirty="0" smtClean="0"/>
              <a:t>مقبولیت سیاسی</a:t>
            </a:r>
            <a:endParaRPr lang="en-US" b="1" dirty="0"/>
          </a:p>
        </p:txBody>
      </p:sp>
      <p:sp>
        <p:nvSpPr>
          <p:cNvPr id="123" name="Freeform: Shape 27" title="envelope icon">
            <a:extLst>
              <a:ext uri="{FF2B5EF4-FFF2-40B4-BE49-F238E27FC236}">
                <a16:creationId xmlns:a16="http://schemas.microsoft.com/office/drawing/2014/main" xmlns="" id="{63BC025D-2A66-144E-95C9-57514BF7DF56}"/>
              </a:ext>
            </a:extLst>
          </p:cNvPr>
          <p:cNvSpPr>
            <a:spLocks/>
          </p:cNvSpPr>
          <p:nvPr/>
        </p:nvSpPr>
        <p:spPr bwMode="auto">
          <a:xfrm>
            <a:off x="5466719" y="2808828"/>
            <a:ext cx="538022" cy="392011"/>
          </a:xfrm>
          <a:custGeom>
            <a:avLst/>
            <a:gdLst>
              <a:gd name="T0" fmla="*/ 4287 w 538715"/>
              <a:gd name="T1" fmla="*/ 391719 h 391122"/>
              <a:gd name="T2" fmla="*/ 4287 w 538715"/>
              <a:gd name="T3" fmla="*/ 4287 h 391122"/>
              <a:gd name="T4" fmla="*/ 540052 w 538715"/>
              <a:gd name="T5" fmla="*/ 4287 h 391122"/>
              <a:gd name="T6" fmla="*/ 540052 w 538715"/>
              <a:gd name="T7" fmla="*/ 391719 h 391122"/>
              <a:gd name="T8" fmla="*/ 4287 w 538715"/>
              <a:gd name="T9" fmla="*/ 391719 h 391122"/>
              <a:gd name="T10" fmla="*/ 482490 w 538715"/>
              <a:gd name="T11" fmla="*/ 357773 h 391122"/>
              <a:gd name="T12" fmla="*/ 353346 w 538715"/>
              <a:gd name="T13" fmla="*/ 232319 h 391122"/>
              <a:gd name="T14" fmla="*/ 377699 w 538715"/>
              <a:gd name="T15" fmla="*/ 208704 h 391122"/>
              <a:gd name="T16" fmla="*/ 506843 w 538715"/>
              <a:gd name="T17" fmla="*/ 334158 h 391122"/>
              <a:gd name="T18" fmla="*/ 506843 w 538715"/>
              <a:gd name="T19" fmla="*/ 53731 h 391122"/>
              <a:gd name="T20" fmla="*/ 283239 w 538715"/>
              <a:gd name="T21" fmla="*/ 224939 h 391122"/>
              <a:gd name="T22" fmla="*/ 272908 w 538715"/>
              <a:gd name="T23" fmla="*/ 228629 h 391122"/>
              <a:gd name="T24" fmla="*/ 262575 w 538715"/>
              <a:gd name="T25" fmla="*/ 224939 h 391122"/>
              <a:gd name="T26" fmla="*/ 38233 w 538715"/>
              <a:gd name="T27" fmla="*/ 54468 h 391122"/>
              <a:gd name="T28" fmla="*/ 38233 w 538715"/>
              <a:gd name="T29" fmla="*/ 334896 h 391122"/>
              <a:gd name="T30" fmla="*/ 167377 w 538715"/>
              <a:gd name="T31" fmla="*/ 209441 h 391122"/>
              <a:gd name="T32" fmla="*/ 191730 w 538715"/>
              <a:gd name="T33" fmla="*/ 233056 h 391122"/>
              <a:gd name="T34" fmla="*/ 62586 w 538715"/>
              <a:gd name="T35" fmla="*/ 358511 h 391122"/>
              <a:gd name="T36" fmla="*/ 482490 w 538715"/>
              <a:gd name="T37" fmla="*/ 357773 h 391122"/>
              <a:gd name="T38" fmla="*/ 482490 w 538715"/>
              <a:gd name="T39" fmla="*/ 357773 h 391122"/>
              <a:gd name="T40" fmla="*/ 272170 w 538715"/>
              <a:gd name="T41" fmla="*/ 190992 h 391122"/>
              <a:gd name="T42" fmla="*/ 473635 w 538715"/>
              <a:gd name="T43" fmla="*/ 36758 h 391122"/>
              <a:gd name="T44" fmla="*/ 69966 w 538715"/>
              <a:gd name="T45" fmla="*/ 36758 h 391122"/>
              <a:gd name="T46" fmla="*/ 272170 w 538715"/>
              <a:gd name="T47" fmla="*/ 190992 h 391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8715" h="391122">
                <a:moveTo>
                  <a:pt x="4287" y="391719"/>
                </a:moveTo>
                <a:lnTo>
                  <a:pt x="4287" y="4287"/>
                </a:lnTo>
                <a:lnTo>
                  <a:pt x="540051" y="4287"/>
                </a:lnTo>
                <a:lnTo>
                  <a:pt x="540051" y="391719"/>
                </a:lnTo>
                <a:lnTo>
                  <a:pt x="4287" y="391719"/>
                </a:lnTo>
                <a:close/>
                <a:moveTo>
                  <a:pt x="482489" y="357773"/>
                </a:moveTo>
                <a:lnTo>
                  <a:pt x="353345" y="232319"/>
                </a:lnTo>
                <a:lnTo>
                  <a:pt x="377698" y="208704"/>
                </a:lnTo>
                <a:lnTo>
                  <a:pt x="506842" y="334158"/>
                </a:lnTo>
                <a:lnTo>
                  <a:pt x="506842" y="53731"/>
                </a:lnTo>
                <a:lnTo>
                  <a:pt x="283238" y="224939"/>
                </a:lnTo>
                <a:cubicBezTo>
                  <a:pt x="280286" y="227153"/>
                  <a:pt x="276597" y="228629"/>
                  <a:pt x="272907" y="228629"/>
                </a:cubicBezTo>
                <a:cubicBezTo>
                  <a:pt x="269217" y="228629"/>
                  <a:pt x="265527" y="227153"/>
                  <a:pt x="262575" y="224939"/>
                </a:cubicBezTo>
                <a:lnTo>
                  <a:pt x="38233" y="54468"/>
                </a:lnTo>
                <a:lnTo>
                  <a:pt x="38233" y="334896"/>
                </a:lnTo>
                <a:lnTo>
                  <a:pt x="167377" y="209441"/>
                </a:lnTo>
                <a:lnTo>
                  <a:pt x="191730" y="233056"/>
                </a:lnTo>
                <a:lnTo>
                  <a:pt x="62586" y="358511"/>
                </a:lnTo>
                <a:lnTo>
                  <a:pt x="482489" y="357773"/>
                </a:lnTo>
                <a:close/>
                <a:moveTo>
                  <a:pt x="272169" y="190992"/>
                </a:moveTo>
                <a:lnTo>
                  <a:pt x="473634" y="36758"/>
                </a:lnTo>
                <a:lnTo>
                  <a:pt x="69966" y="36758"/>
                </a:lnTo>
                <a:lnTo>
                  <a:pt x="272169" y="190992"/>
                </a:lnTo>
                <a:close/>
              </a:path>
            </a:pathLst>
          </a:custGeom>
          <a:solidFill>
            <a:srgbClr val="000000"/>
          </a:solidFill>
          <a:ln>
            <a:noFill/>
          </a:ln>
          <a:extLst>
            <a:ext uri="{91240B29-F687-4F45-9708-019B960494DF}">
              <a14:hiddenLine xmlns:a14="http://schemas.microsoft.com/office/drawing/2010/main" w="7377" cap="flat">
                <a:solidFill>
                  <a:srgbClr val="000000"/>
                </a:solidFill>
                <a:prstDash val="solid"/>
                <a:miter lim="800000"/>
                <a:headEnd/>
                <a:tailEnd/>
              </a14:hiddenLine>
            </a:ext>
          </a:extLst>
        </p:spPr>
        <p:txBody>
          <a:bodyPr anchor="ctr"/>
          <a:lstStyle/>
          <a:p>
            <a:endParaRPr lang="en-US" sz="2399" dirty="0"/>
          </a:p>
        </p:txBody>
      </p:sp>
      <p:sp>
        <p:nvSpPr>
          <p:cNvPr id="155" name="Text Placeholder 154">
            <a:extLst>
              <a:ext uri="{FF2B5EF4-FFF2-40B4-BE49-F238E27FC236}">
                <a16:creationId xmlns:a16="http://schemas.microsoft.com/office/drawing/2014/main" xmlns="" id="{FB5E3952-AA46-4545-B819-BE296D4281EF}"/>
              </a:ext>
            </a:extLst>
          </p:cNvPr>
          <p:cNvSpPr>
            <a:spLocks noGrp="1"/>
          </p:cNvSpPr>
          <p:nvPr>
            <p:ph type="body" sz="quarter" idx="14"/>
          </p:nvPr>
        </p:nvSpPr>
        <p:spPr>
          <a:xfrm>
            <a:off x="4998564" y="3284984"/>
            <a:ext cx="1455888" cy="532431"/>
          </a:xfrm>
        </p:spPr>
        <p:txBody>
          <a:bodyPr/>
          <a:lstStyle/>
          <a:p>
            <a:pPr algn="ctr"/>
            <a:r>
              <a:rPr lang="fa-IR" b="1" dirty="0" smtClean="0"/>
              <a:t>فوریت اطلاعات</a:t>
            </a:r>
            <a:endParaRPr lang="en-US" b="1" dirty="0"/>
          </a:p>
        </p:txBody>
      </p:sp>
      <p:grpSp>
        <p:nvGrpSpPr>
          <p:cNvPr id="117" name="Group 60" title="man icon">
            <a:extLst>
              <a:ext uri="{FF2B5EF4-FFF2-40B4-BE49-F238E27FC236}">
                <a16:creationId xmlns:a16="http://schemas.microsoft.com/office/drawing/2014/main" xmlns="" id="{E8879A3D-78E1-FA44-9275-D338E2F33C20}"/>
              </a:ext>
            </a:extLst>
          </p:cNvPr>
          <p:cNvGrpSpPr>
            <a:grpSpLocks/>
          </p:cNvGrpSpPr>
          <p:nvPr/>
        </p:nvGrpSpPr>
        <p:grpSpPr bwMode="auto">
          <a:xfrm>
            <a:off x="6382394" y="1461725"/>
            <a:ext cx="465016" cy="463429"/>
            <a:chOff x="3087207" y="2512379"/>
            <a:chExt cx="464919" cy="464919"/>
          </a:xfrm>
        </p:grpSpPr>
        <p:sp>
          <p:nvSpPr>
            <p:cNvPr id="118" name="Freeform: Shape 13">
              <a:extLst>
                <a:ext uri="{FF2B5EF4-FFF2-40B4-BE49-F238E27FC236}">
                  <a16:creationId xmlns:a16="http://schemas.microsoft.com/office/drawing/2014/main" xmlns="" id="{5D9D9D6D-F88B-9C44-8745-F3618906C62E}"/>
                </a:ext>
                <a:ext uri="{C183D7F6-B498-43B3-948B-1728B52AA6E4}">
                  <adec:decorative xmlns:adec="http://schemas.microsoft.com/office/drawing/2017/decorative" xmlns="" val="1"/>
                </a:ext>
              </a:extLst>
            </p:cNvPr>
            <p:cNvSpPr>
              <a:spLocks/>
            </p:cNvSpPr>
            <p:nvPr/>
          </p:nvSpPr>
          <p:spPr bwMode="auto">
            <a:xfrm>
              <a:off x="3087207" y="2512379"/>
              <a:ext cx="464919" cy="464919"/>
            </a:xfrm>
            <a:custGeom>
              <a:avLst/>
              <a:gdLst>
                <a:gd name="T0" fmla="*/ 463074 w 464919"/>
                <a:gd name="T1" fmla="*/ 463074 h 464919"/>
                <a:gd name="T2" fmla="*/ 5535 w 464919"/>
                <a:gd name="T3" fmla="*/ 463074 h 464919"/>
                <a:gd name="T4" fmla="*/ 5535 w 464919"/>
                <a:gd name="T5" fmla="*/ 5535 h 464919"/>
                <a:gd name="T6" fmla="*/ 463074 w 464919"/>
                <a:gd name="T7" fmla="*/ 5535 h 464919"/>
                <a:gd name="T8" fmla="*/ 463074 w 464919"/>
                <a:gd name="T9" fmla="*/ 463074 h 464919"/>
                <a:gd name="T10" fmla="*/ 49813 w 464919"/>
                <a:gd name="T11" fmla="*/ 420272 h 464919"/>
                <a:gd name="T12" fmla="*/ 418058 w 464919"/>
                <a:gd name="T13" fmla="*/ 420272 h 464919"/>
                <a:gd name="T14" fmla="*/ 418058 w 464919"/>
                <a:gd name="T15" fmla="*/ 48337 h 464919"/>
                <a:gd name="T16" fmla="*/ 49813 w 464919"/>
                <a:gd name="T17" fmla="*/ 48337 h 464919"/>
                <a:gd name="T18" fmla="*/ 49813 w 464919"/>
                <a:gd name="T19" fmla="*/ 420272 h 4649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919" h="464919">
                  <a:moveTo>
                    <a:pt x="463074" y="463074"/>
                  </a:moveTo>
                  <a:lnTo>
                    <a:pt x="5535" y="463074"/>
                  </a:lnTo>
                  <a:lnTo>
                    <a:pt x="5535" y="5535"/>
                  </a:lnTo>
                  <a:lnTo>
                    <a:pt x="463074" y="5535"/>
                  </a:lnTo>
                  <a:lnTo>
                    <a:pt x="463074" y="463074"/>
                  </a:lnTo>
                  <a:close/>
                  <a:moveTo>
                    <a:pt x="49813" y="420272"/>
                  </a:moveTo>
                  <a:lnTo>
                    <a:pt x="418058" y="420272"/>
                  </a:lnTo>
                  <a:lnTo>
                    <a:pt x="418058" y="48337"/>
                  </a:lnTo>
                  <a:lnTo>
                    <a:pt x="49813" y="48337"/>
                  </a:lnTo>
                  <a:lnTo>
                    <a:pt x="49813" y="42027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19" name="Freeform: Shape 14">
              <a:extLst>
                <a:ext uri="{FF2B5EF4-FFF2-40B4-BE49-F238E27FC236}">
                  <a16:creationId xmlns:a16="http://schemas.microsoft.com/office/drawing/2014/main" xmlns="" id="{D1FDCEB8-5229-4E4F-A423-CE5A3A57422F}"/>
                </a:ext>
                <a:ext uri="{C183D7F6-B498-43B3-948B-1728B52AA6E4}">
                  <adec:decorative xmlns:adec="http://schemas.microsoft.com/office/drawing/2017/decorative" xmlns="" val="1"/>
                </a:ext>
              </a:extLst>
            </p:cNvPr>
            <p:cNvSpPr>
              <a:spLocks/>
            </p:cNvSpPr>
            <p:nvPr/>
          </p:nvSpPr>
          <p:spPr bwMode="auto">
            <a:xfrm>
              <a:off x="3212518" y="2593556"/>
              <a:ext cx="214010" cy="302566"/>
            </a:xfrm>
            <a:custGeom>
              <a:avLst/>
              <a:gdLst/>
              <a:ahLst/>
              <a:cxnLst/>
              <a:rect l="0" t="0" r="r" b="b"/>
              <a:pathLst>
                <a:path w="214010" h="302566">
                  <a:moveTo>
                    <a:pt x="107517" y="5535"/>
                  </a:moveTo>
                  <a:cubicBezTo>
                    <a:pt x="103827" y="5535"/>
                    <a:pt x="99400" y="5535"/>
                    <a:pt x="95710" y="6273"/>
                  </a:cubicBezTo>
                  <a:cubicBezTo>
                    <a:pt x="94972" y="6273"/>
                    <a:pt x="94972" y="6273"/>
                    <a:pt x="94234" y="6273"/>
                  </a:cubicBezTo>
                  <a:cubicBezTo>
                    <a:pt x="90544" y="6273"/>
                    <a:pt x="87592" y="7011"/>
                    <a:pt x="84640" y="7749"/>
                  </a:cubicBezTo>
                  <a:cubicBezTo>
                    <a:pt x="80950" y="8487"/>
                    <a:pt x="77999" y="9225"/>
                    <a:pt x="74309" y="9963"/>
                  </a:cubicBezTo>
                  <a:cubicBezTo>
                    <a:pt x="74309" y="9963"/>
                    <a:pt x="74309" y="9963"/>
                    <a:pt x="73571" y="9963"/>
                  </a:cubicBezTo>
                  <a:cubicBezTo>
                    <a:pt x="66929" y="11439"/>
                    <a:pt x="60287" y="13652"/>
                    <a:pt x="54384" y="16604"/>
                  </a:cubicBezTo>
                  <a:cubicBezTo>
                    <a:pt x="48480" y="19556"/>
                    <a:pt x="43314" y="23246"/>
                    <a:pt x="38148" y="26936"/>
                  </a:cubicBezTo>
                  <a:cubicBezTo>
                    <a:pt x="35934" y="29150"/>
                    <a:pt x="33721" y="30626"/>
                    <a:pt x="31507" y="32839"/>
                  </a:cubicBezTo>
                  <a:cubicBezTo>
                    <a:pt x="22651" y="41695"/>
                    <a:pt x="16747" y="52027"/>
                    <a:pt x="12319" y="64572"/>
                  </a:cubicBezTo>
                  <a:cubicBezTo>
                    <a:pt x="11582" y="67524"/>
                    <a:pt x="10106" y="70476"/>
                    <a:pt x="9368" y="74166"/>
                  </a:cubicBezTo>
                  <a:cubicBezTo>
                    <a:pt x="8630" y="77117"/>
                    <a:pt x="7892" y="80069"/>
                    <a:pt x="7892" y="83021"/>
                  </a:cubicBezTo>
                  <a:cubicBezTo>
                    <a:pt x="7892" y="85235"/>
                    <a:pt x="7154" y="86711"/>
                    <a:pt x="7154" y="88925"/>
                  </a:cubicBezTo>
                  <a:cubicBezTo>
                    <a:pt x="7154" y="90401"/>
                    <a:pt x="6416" y="91877"/>
                    <a:pt x="6416" y="94091"/>
                  </a:cubicBezTo>
                  <a:cubicBezTo>
                    <a:pt x="6416" y="97781"/>
                    <a:pt x="5678" y="101470"/>
                    <a:pt x="5678" y="105898"/>
                  </a:cubicBezTo>
                  <a:cubicBezTo>
                    <a:pt x="5678" y="108850"/>
                    <a:pt x="6416" y="113278"/>
                    <a:pt x="7154" y="117706"/>
                  </a:cubicBezTo>
                  <a:cubicBezTo>
                    <a:pt x="7892" y="122134"/>
                    <a:pt x="8630" y="128037"/>
                    <a:pt x="10106" y="133203"/>
                  </a:cubicBezTo>
                  <a:cubicBezTo>
                    <a:pt x="10844" y="137631"/>
                    <a:pt x="12319" y="142797"/>
                    <a:pt x="13057" y="146486"/>
                  </a:cubicBezTo>
                  <a:cubicBezTo>
                    <a:pt x="13057" y="147224"/>
                    <a:pt x="13057" y="147224"/>
                    <a:pt x="13795" y="147962"/>
                  </a:cubicBezTo>
                  <a:cubicBezTo>
                    <a:pt x="14533" y="150914"/>
                    <a:pt x="15271" y="153866"/>
                    <a:pt x="16009" y="156080"/>
                  </a:cubicBezTo>
                  <a:cubicBezTo>
                    <a:pt x="13795" y="157556"/>
                    <a:pt x="12319" y="159032"/>
                    <a:pt x="10106" y="161246"/>
                  </a:cubicBezTo>
                  <a:cubicBezTo>
                    <a:pt x="7154" y="165674"/>
                    <a:pt x="4940" y="172315"/>
                    <a:pt x="5678" y="180433"/>
                  </a:cubicBezTo>
                  <a:cubicBezTo>
                    <a:pt x="8630" y="203310"/>
                    <a:pt x="22651" y="211427"/>
                    <a:pt x="27817" y="213641"/>
                  </a:cubicBezTo>
                  <a:cubicBezTo>
                    <a:pt x="29293" y="224711"/>
                    <a:pt x="35196" y="237256"/>
                    <a:pt x="44052" y="251278"/>
                  </a:cubicBezTo>
                  <a:cubicBezTo>
                    <a:pt x="53646" y="266037"/>
                    <a:pt x="66929" y="280058"/>
                    <a:pt x="83902" y="287438"/>
                  </a:cubicBezTo>
                  <a:lnTo>
                    <a:pt x="84640" y="288176"/>
                  </a:lnTo>
                  <a:cubicBezTo>
                    <a:pt x="90544" y="295556"/>
                    <a:pt x="98662" y="299983"/>
                    <a:pt x="108993" y="299983"/>
                  </a:cubicBezTo>
                  <a:cubicBezTo>
                    <a:pt x="118587" y="299983"/>
                    <a:pt x="127442" y="294818"/>
                    <a:pt x="133346" y="288176"/>
                  </a:cubicBezTo>
                  <a:lnTo>
                    <a:pt x="134084" y="287438"/>
                  </a:lnTo>
                  <a:cubicBezTo>
                    <a:pt x="150319" y="279320"/>
                    <a:pt x="163603" y="265299"/>
                    <a:pt x="173196" y="251278"/>
                  </a:cubicBezTo>
                  <a:cubicBezTo>
                    <a:pt x="182052" y="237994"/>
                    <a:pt x="187956" y="224711"/>
                    <a:pt x="189431" y="213641"/>
                  </a:cubicBezTo>
                  <a:cubicBezTo>
                    <a:pt x="193859" y="211427"/>
                    <a:pt x="208619" y="203310"/>
                    <a:pt x="211570" y="180433"/>
                  </a:cubicBezTo>
                  <a:cubicBezTo>
                    <a:pt x="212308" y="172315"/>
                    <a:pt x="210095" y="165674"/>
                    <a:pt x="207143" y="161246"/>
                  </a:cubicBezTo>
                  <a:cubicBezTo>
                    <a:pt x="204929" y="158294"/>
                    <a:pt x="203453" y="157556"/>
                    <a:pt x="201239" y="156080"/>
                  </a:cubicBezTo>
                  <a:cubicBezTo>
                    <a:pt x="201977" y="152390"/>
                    <a:pt x="203453" y="148700"/>
                    <a:pt x="204929" y="145010"/>
                  </a:cubicBezTo>
                  <a:lnTo>
                    <a:pt x="204929" y="144273"/>
                  </a:lnTo>
                  <a:cubicBezTo>
                    <a:pt x="204929" y="143535"/>
                    <a:pt x="204929" y="143535"/>
                    <a:pt x="205667" y="142797"/>
                  </a:cubicBezTo>
                  <a:cubicBezTo>
                    <a:pt x="207143" y="138369"/>
                    <a:pt x="207881" y="133941"/>
                    <a:pt x="208619" y="129513"/>
                  </a:cubicBezTo>
                  <a:cubicBezTo>
                    <a:pt x="209357" y="124347"/>
                    <a:pt x="210833" y="119182"/>
                    <a:pt x="210833" y="114754"/>
                  </a:cubicBezTo>
                  <a:cubicBezTo>
                    <a:pt x="210833" y="113278"/>
                    <a:pt x="210833" y="111802"/>
                    <a:pt x="211570" y="110326"/>
                  </a:cubicBezTo>
                  <a:cubicBezTo>
                    <a:pt x="211570" y="108112"/>
                    <a:pt x="212308" y="105160"/>
                    <a:pt x="212308" y="102946"/>
                  </a:cubicBezTo>
                  <a:cubicBezTo>
                    <a:pt x="212308" y="100732"/>
                    <a:pt x="212308" y="97781"/>
                    <a:pt x="212308" y="95567"/>
                  </a:cubicBezTo>
                  <a:cubicBezTo>
                    <a:pt x="212308" y="94091"/>
                    <a:pt x="212308" y="91877"/>
                    <a:pt x="212308" y="89663"/>
                  </a:cubicBezTo>
                  <a:lnTo>
                    <a:pt x="212308" y="88925"/>
                  </a:lnTo>
                  <a:cubicBezTo>
                    <a:pt x="212308" y="87449"/>
                    <a:pt x="211570" y="85973"/>
                    <a:pt x="211570" y="83759"/>
                  </a:cubicBezTo>
                  <a:cubicBezTo>
                    <a:pt x="211570" y="83021"/>
                    <a:pt x="211570" y="81545"/>
                    <a:pt x="210833" y="80807"/>
                  </a:cubicBezTo>
                  <a:cubicBezTo>
                    <a:pt x="210833" y="80069"/>
                    <a:pt x="210833" y="78593"/>
                    <a:pt x="210095" y="77856"/>
                  </a:cubicBezTo>
                  <a:cubicBezTo>
                    <a:pt x="210095" y="77117"/>
                    <a:pt x="210095" y="76380"/>
                    <a:pt x="209357" y="75642"/>
                  </a:cubicBezTo>
                  <a:cubicBezTo>
                    <a:pt x="209357" y="74904"/>
                    <a:pt x="208619" y="73428"/>
                    <a:pt x="208619" y="72690"/>
                  </a:cubicBezTo>
                  <a:cubicBezTo>
                    <a:pt x="208619" y="71952"/>
                    <a:pt x="207881" y="71214"/>
                    <a:pt x="207881" y="70476"/>
                  </a:cubicBezTo>
                  <a:cubicBezTo>
                    <a:pt x="207881" y="69000"/>
                    <a:pt x="207143" y="68262"/>
                    <a:pt x="207143" y="66786"/>
                  </a:cubicBezTo>
                  <a:cubicBezTo>
                    <a:pt x="207143" y="66048"/>
                    <a:pt x="207143" y="65310"/>
                    <a:pt x="206405" y="65310"/>
                  </a:cubicBezTo>
                  <a:cubicBezTo>
                    <a:pt x="205667" y="64572"/>
                    <a:pt x="205667" y="63096"/>
                    <a:pt x="204929" y="62358"/>
                  </a:cubicBezTo>
                  <a:cubicBezTo>
                    <a:pt x="204191" y="60882"/>
                    <a:pt x="203453" y="58668"/>
                    <a:pt x="202715" y="57192"/>
                  </a:cubicBezTo>
                  <a:cubicBezTo>
                    <a:pt x="202715" y="56454"/>
                    <a:pt x="201977" y="55717"/>
                    <a:pt x="201977" y="54978"/>
                  </a:cubicBezTo>
                  <a:cubicBezTo>
                    <a:pt x="201239" y="54241"/>
                    <a:pt x="200501" y="53503"/>
                    <a:pt x="200501" y="52027"/>
                  </a:cubicBezTo>
                  <a:cubicBezTo>
                    <a:pt x="199763" y="51289"/>
                    <a:pt x="199763" y="50551"/>
                    <a:pt x="199025" y="49813"/>
                  </a:cubicBezTo>
                  <a:cubicBezTo>
                    <a:pt x="198287" y="49075"/>
                    <a:pt x="197549" y="48337"/>
                    <a:pt x="197549" y="47599"/>
                  </a:cubicBezTo>
                  <a:cubicBezTo>
                    <a:pt x="196811" y="46861"/>
                    <a:pt x="196811" y="46123"/>
                    <a:pt x="196073" y="46123"/>
                  </a:cubicBezTo>
                  <a:cubicBezTo>
                    <a:pt x="195335" y="45385"/>
                    <a:pt x="194597" y="44647"/>
                    <a:pt x="193859" y="43909"/>
                  </a:cubicBezTo>
                  <a:cubicBezTo>
                    <a:pt x="193121" y="43171"/>
                    <a:pt x="192384" y="42433"/>
                    <a:pt x="191645" y="42433"/>
                  </a:cubicBezTo>
                  <a:cubicBezTo>
                    <a:pt x="190169" y="40957"/>
                    <a:pt x="188694" y="40219"/>
                    <a:pt x="187218" y="38743"/>
                  </a:cubicBezTo>
                  <a:cubicBezTo>
                    <a:pt x="180576" y="34315"/>
                    <a:pt x="173196" y="31364"/>
                    <a:pt x="164341" y="30626"/>
                  </a:cubicBezTo>
                  <a:cubicBezTo>
                    <a:pt x="162865" y="28412"/>
                    <a:pt x="159913" y="24722"/>
                    <a:pt x="156223" y="21770"/>
                  </a:cubicBezTo>
                  <a:cubicBezTo>
                    <a:pt x="154747" y="20294"/>
                    <a:pt x="153271" y="18818"/>
                    <a:pt x="151057" y="18080"/>
                  </a:cubicBezTo>
                  <a:cubicBezTo>
                    <a:pt x="151057" y="18080"/>
                    <a:pt x="150319" y="18080"/>
                    <a:pt x="150319" y="17342"/>
                  </a:cubicBezTo>
                  <a:cubicBezTo>
                    <a:pt x="150319" y="17342"/>
                    <a:pt x="149581" y="17342"/>
                    <a:pt x="149581" y="16604"/>
                  </a:cubicBezTo>
                  <a:cubicBezTo>
                    <a:pt x="148106" y="15128"/>
                    <a:pt x="145891" y="14390"/>
                    <a:pt x="143678" y="12914"/>
                  </a:cubicBezTo>
                  <a:cubicBezTo>
                    <a:pt x="137036" y="9225"/>
                    <a:pt x="129656" y="6273"/>
                    <a:pt x="119325" y="5535"/>
                  </a:cubicBezTo>
                  <a:cubicBezTo>
                    <a:pt x="118587" y="5535"/>
                    <a:pt x="118587" y="5535"/>
                    <a:pt x="117849" y="5535"/>
                  </a:cubicBezTo>
                  <a:cubicBezTo>
                    <a:pt x="117111" y="5535"/>
                    <a:pt x="117111" y="5535"/>
                    <a:pt x="116373" y="5535"/>
                  </a:cubicBezTo>
                  <a:cubicBezTo>
                    <a:pt x="113421" y="5535"/>
                    <a:pt x="110469" y="5535"/>
                    <a:pt x="107517" y="5535"/>
                  </a:cubicBezTo>
                  <a:close/>
                  <a:moveTo>
                    <a:pt x="156961" y="84497"/>
                  </a:moveTo>
                  <a:cubicBezTo>
                    <a:pt x="162865" y="94091"/>
                    <a:pt x="173196" y="113278"/>
                    <a:pt x="173196" y="133203"/>
                  </a:cubicBezTo>
                  <a:cubicBezTo>
                    <a:pt x="173196" y="144273"/>
                    <a:pt x="177624" y="161984"/>
                    <a:pt x="191645" y="163460"/>
                  </a:cubicBezTo>
                  <a:cubicBezTo>
                    <a:pt x="193121" y="164198"/>
                    <a:pt x="194597" y="165674"/>
                    <a:pt x="196073" y="167887"/>
                  </a:cubicBezTo>
                  <a:cubicBezTo>
                    <a:pt x="197549" y="170839"/>
                    <a:pt x="199025" y="173791"/>
                    <a:pt x="198287" y="178957"/>
                  </a:cubicBezTo>
                  <a:cubicBezTo>
                    <a:pt x="196073" y="199620"/>
                    <a:pt x="181314" y="203310"/>
                    <a:pt x="181314" y="203310"/>
                  </a:cubicBezTo>
                  <a:cubicBezTo>
                    <a:pt x="179100" y="204048"/>
                    <a:pt x="176886" y="206262"/>
                    <a:pt x="176886" y="208476"/>
                  </a:cubicBezTo>
                  <a:cubicBezTo>
                    <a:pt x="176148" y="215855"/>
                    <a:pt x="170982" y="229877"/>
                    <a:pt x="162127" y="243160"/>
                  </a:cubicBezTo>
                  <a:cubicBezTo>
                    <a:pt x="153271" y="256443"/>
                    <a:pt x="140726" y="269727"/>
                    <a:pt x="127442" y="275631"/>
                  </a:cubicBezTo>
                  <a:cubicBezTo>
                    <a:pt x="126704" y="276369"/>
                    <a:pt x="125228" y="277106"/>
                    <a:pt x="124490" y="277844"/>
                  </a:cubicBezTo>
                  <a:cubicBezTo>
                    <a:pt x="120801" y="283010"/>
                    <a:pt x="114897" y="286700"/>
                    <a:pt x="108255" y="286700"/>
                  </a:cubicBezTo>
                  <a:cubicBezTo>
                    <a:pt x="101613" y="286700"/>
                    <a:pt x="95710" y="283010"/>
                    <a:pt x="92020" y="277844"/>
                  </a:cubicBezTo>
                  <a:cubicBezTo>
                    <a:pt x="91282" y="277106"/>
                    <a:pt x="90544" y="276369"/>
                    <a:pt x="89068" y="275631"/>
                  </a:cubicBezTo>
                  <a:cubicBezTo>
                    <a:pt x="75785" y="268989"/>
                    <a:pt x="63239" y="256443"/>
                    <a:pt x="54384" y="243160"/>
                  </a:cubicBezTo>
                  <a:cubicBezTo>
                    <a:pt x="45528" y="229877"/>
                    <a:pt x="39624" y="215117"/>
                    <a:pt x="38886" y="208476"/>
                  </a:cubicBezTo>
                  <a:cubicBezTo>
                    <a:pt x="38886" y="206262"/>
                    <a:pt x="36672" y="204048"/>
                    <a:pt x="34458" y="203310"/>
                  </a:cubicBezTo>
                  <a:cubicBezTo>
                    <a:pt x="34458" y="203310"/>
                    <a:pt x="19699" y="198882"/>
                    <a:pt x="17485" y="178219"/>
                  </a:cubicBezTo>
                  <a:cubicBezTo>
                    <a:pt x="16747" y="173053"/>
                    <a:pt x="18223" y="170101"/>
                    <a:pt x="19699" y="167149"/>
                  </a:cubicBezTo>
                  <a:cubicBezTo>
                    <a:pt x="20437" y="165674"/>
                    <a:pt x="21175" y="164936"/>
                    <a:pt x="21913" y="164198"/>
                  </a:cubicBezTo>
                  <a:cubicBezTo>
                    <a:pt x="22651" y="164198"/>
                    <a:pt x="22651" y="164198"/>
                    <a:pt x="23389" y="164198"/>
                  </a:cubicBezTo>
                  <a:cubicBezTo>
                    <a:pt x="35934" y="164198"/>
                    <a:pt x="40362" y="142797"/>
                    <a:pt x="42576" y="132465"/>
                  </a:cubicBezTo>
                  <a:cubicBezTo>
                    <a:pt x="46266" y="112540"/>
                    <a:pt x="68405" y="106636"/>
                    <a:pt x="100138" y="106636"/>
                  </a:cubicBezTo>
                  <a:cubicBezTo>
                    <a:pt x="132608" y="108112"/>
                    <a:pt x="148843" y="94091"/>
                    <a:pt x="156961" y="84497"/>
                  </a:cubicBezTo>
                  <a:close/>
                  <a:moveTo>
                    <a:pt x="73571" y="165674"/>
                  </a:moveTo>
                  <a:cubicBezTo>
                    <a:pt x="68405" y="165674"/>
                    <a:pt x="63977" y="170101"/>
                    <a:pt x="63977" y="175267"/>
                  </a:cubicBezTo>
                  <a:cubicBezTo>
                    <a:pt x="63977" y="180433"/>
                    <a:pt x="68405" y="184861"/>
                    <a:pt x="73571" y="184861"/>
                  </a:cubicBezTo>
                  <a:cubicBezTo>
                    <a:pt x="78736" y="184861"/>
                    <a:pt x="83164" y="180433"/>
                    <a:pt x="83164" y="175267"/>
                  </a:cubicBezTo>
                  <a:cubicBezTo>
                    <a:pt x="83164" y="170101"/>
                    <a:pt x="78736" y="165674"/>
                    <a:pt x="73571" y="165674"/>
                  </a:cubicBezTo>
                  <a:close/>
                  <a:moveTo>
                    <a:pt x="144416" y="165674"/>
                  </a:moveTo>
                  <a:cubicBezTo>
                    <a:pt x="139250" y="165674"/>
                    <a:pt x="134822" y="170101"/>
                    <a:pt x="134822" y="175267"/>
                  </a:cubicBezTo>
                  <a:cubicBezTo>
                    <a:pt x="134822" y="180433"/>
                    <a:pt x="139250" y="184861"/>
                    <a:pt x="144416" y="184861"/>
                  </a:cubicBezTo>
                  <a:cubicBezTo>
                    <a:pt x="149581" y="184861"/>
                    <a:pt x="154009" y="180433"/>
                    <a:pt x="154009" y="175267"/>
                  </a:cubicBezTo>
                  <a:cubicBezTo>
                    <a:pt x="154009" y="170101"/>
                    <a:pt x="149581" y="165674"/>
                    <a:pt x="144416" y="165674"/>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57" name="Text Placeholder 156">
            <a:extLst>
              <a:ext uri="{FF2B5EF4-FFF2-40B4-BE49-F238E27FC236}">
                <a16:creationId xmlns:a16="http://schemas.microsoft.com/office/drawing/2014/main" xmlns="" id="{52D7855F-94AB-7747-B3D4-4850B7AC4D24}"/>
              </a:ext>
            </a:extLst>
          </p:cNvPr>
          <p:cNvSpPr>
            <a:spLocks noGrp="1"/>
          </p:cNvSpPr>
          <p:nvPr>
            <p:ph type="body" sz="quarter" idx="16"/>
          </p:nvPr>
        </p:nvSpPr>
        <p:spPr>
          <a:xfrm>
            <a:off x="5857407" y="1988840"/>
            <a:ext cx="1455888" cy="532431"/>
          </a:xfrm>
        </p:spPr>
        <p:txBody>
          <a:bodyPr/>
          <a:lstStyle/>
          <a:p>
            <a:pPr algn="ctr"/>
            <a:r>
              <a:rPr lang="fa-IR" b="1" dirty="0"/>
              <a:t>اجتناب از دوباره کاری</a:t>
            </a:r>
            <a:endParaRPr lang="en-US" b="1" dirty="0"/>
          </a:p>
        </p:txBody>
      </p:sp>
      <p:grpSp>
        <p:nvGrpSpPr>
          <p:cNvPr id="124" name="Group 57" title="play button icon">
            <a:extLst>
              <a:ext uri="{FF2B5EF4-FFF2-40B4-BE49-F238E27FC236}">
                <a16:creationId xmlns:a16="http://schemas.microsoft.com/office/drawing/2014/main" xmlns="" id="{47C37F79-C434-2441-9499-14DDA338ECAF}"/>
              </a:ext>
            </a:extLst>
          </p:cNvPr>
          <p:cNvGrpSpPr>
            <a:grpSpLocks/>
          </p:cNvGrpSpPr>
          <p:nvPr/>
        </p:nvGrpSpPr>
        <p:grpSpPr bwMode="auto">
          <a:xfrm>
            <a:off x="7495595" y="504013"/>
            <a:ext cx="406294" cy="404707"/>
            <a:chOff x="451190" y="2461460"/>
            <a:chExt cx="405882" cy="405882"/>
          </a:xfrm>
        </p:grpSpPr>
        <p:sp>
          <p:nvSpPr>
            <p:cNvPr id="125" name="Freeform: Shape 41">
              <a:extLst>
                <a:ext uri="{FF2B5EF4-FFF2-40B4-BE49-F238E27FC236}">
                  <a16:creationId xmlns:a16="http://schemas.microsoft.com/office/drawing/2014/main" xmlns="" id="{2D6AC127-61A9-5E41-A0D3-67B58537BBD6}"/>
                </a:ext>
                <a:ext uri="{C183D7F6-B498-43B3-948B-1728B52AA6E4}">
                  <adec:decorative xmlns:adec="http://schemas.microsoft.com/office/drawing/2017/decorative" xmlns="" val="1"/>
                </a:ext>
              </a:extLst>
            </p:cNvPr>
            <p:cNvSpPr>
              <a:spLocks/>
            </p:cNvSpPr>
            <p:nvPr/>
          </p:nvSpPr>
          <p:spPr bwMode="auto">
            <a:xfrm>
              <a:off x="451190" y="2461460"/>
              <a:ext cx="405882" cy="405882"/>
            </a:xfrm>
            <a:custGeom>
              <a:avLst/>
              <a:gdLst>
                <a:gd name="T0" fmla="*/ 401086 w 405881"/>
                <a:gd name="T1" fmla="*/ 401824 h 405881"/>
                <a:gd name="T2" fmla="*/ 5535 w 405881"/>
                <a:gd name="T3" fmla="*/ 401824 h 405881"/>
                <a:gd name="T4" fmla="*/ 5535 w 405881"/>
                <a:gd name="T5" fmla="*/ 5535 h 405881"/>
                <a:gd name="T6" fmla="*/ 401824 w 405881"/>
                <a:gd name="T7" fmla="*/ 5535 h 405881"/>
                <a:gd name="T8" fmla="*/ 401086 w 405881"/>
                <a:gd name="T9" fmla="*/ 401824 h 405881"/>
                <a:gd name="T10" fmla="*/ 401086 w 405881"/>
                <a:gd name="T11" fmla="*/ 401824 h 405881"/>
                <a:gd name="T12" fmla="*/ 43909 w 405881"/>
                <a:gd name="T13" fmla="*/ 364926 h 405881"/>
                <a:gd name="T14" fmla="*/ 362712 w 405881"/>
                <a:gd name="T15" fmla="*/ 364926 h 405881"/>
                <a:gd name="T16" fmla="*/ 362712 w 405881"/>
                <a:gd name="T17" fmla="*/ 42433 h 405881"/>
                <a:gd name="T18" fmla="*/ 43909 w 405881"/>
                <a:gd name="T19" fmla="*/ 42433 h 405881"/>
                <a:gd name="T20" fmla="*/ 43909 w 405881"/>
                <a:gd name="T21" fmla="*/ 364926 h 4058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5881" h="405881">
                  <a:moveTo>
                    <a:pt x="401085" y="401823"/>
                  </a:moveTo>
                  <a:lnTo>
                    <a:pt x="5535" y="401823"/>
                  </a:lnTo>
                  <a:lnTo>
                    <a:pt x="5535" y="5535"/>
                  </a:lnTo>
                  <a:lnTo>
                    <a:pt x="401823" y="5535"/>
                  </a:lnTo>
                  <a:lnTo>
                    <a:pt x="401085" y="401823"/>
                  </a:lnTo>
                  <a:close/>
                  <a:moveTo>
                    <a:pt x="43909" y="364925"/>
                  </a:moveTo>
                  <a:lnTo>
                    <a:pt x="362711" y="364925"/>
                  </a:lnTo>
                  <a:lnTo>
                    <a:pt x="362711" y="42433"/>
                  </a:lnTo>
                  <a:lnTo>
                    <a:pt x="43909" y="42433"/>
                  </a:lnTo>
                  <a:lnTo>
                    <a:pt x="43909"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26" name="Freeform: Shape 42">
              <a:extLst>
                <a:ext uri="{FF2B5EF4-FFF2-40B4-BE49-F238E27FC236}">
                  <a16:creationId xmlns:a16="http://schemas.microsoft.com/office/drawing/2014/main" xmlns="" id="{DFE8303C-E538-6B45-B5B5-CEBE25759024}"/>
                </a:ext>
                <a:ext uri="{C183D7F6-B498-43B3-948B-1728B52AA6E4}">
                  <adec:decorative xmlns:adec="http://schemas.microsoft.com/office/drawing/2017/decorative" xmlns="" val="1"/>
                </a:ext>
              </a:extLst>
            </p:cNvPr>
            <p:cNvSpPr>
              <a:spLocks/>
            </p:cNvSpPr>
            <p:nvPr/>
          </p:nvSpPr>
          <p:spPr bwMode="auto">
            <a:xfrm>
              <a:off x="546388" y="2530828"/>
              <a:ext cx="228770" cy="265668"/>
            </a:xfrm>
            <a:custGeom>
              <a:avLst/>
              <a:gdLst>
                <a:gd name="T0" fmla="*/ 5535 w 228769"/>
                <a:gd name="T1" fmla="*/ 263823 h 265668"/>
                <a:gd name="T2" fmla="*/ 5535 w 228769"/>
                <a:gd name="T3" fmla="*/ 5535 h 265668"/>
                <a:gd name="T4" fmla="*/ 229140 w 228769"/>
                <a:gd name="T5" fmla="*/ 134679 h 265668"/>
                <a:gd name="T6" fmla="*/ 5535 w 228769"/>
                <a:gd name="T7" fmla="*/ 263823 h 265668"/>
                <a:gd name="T8" fmla="*/ 42433 w 228769"/>
                <a:gd name="T9" fmla="*/ 69738 h 265668"/>
                <a:gd name="T10" fmla="*/ 42433 w 228769"/>
                <a:gd name="T11" fmla="*/ 199620 h 265668"/>
                <a:gd name="T12" fmla="*/ 155343 w 228769"/>
                <a:gd name="T13" fmla="*/ 134679 h 265668"/>
                <a:gd name="T14" fmla="*/ 42433 w 228769"/>
                <a:gd name="T15" fmla="*/ 69738 h 2656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8769" h="265668">
                  <a:moveTo>
                    <a:pt x="5535" y="263823"/>
                  </a:moveTo>
                  <a:lnTo>
                    <a:pt x="5535" y="5535"/>
                  </a:lnTo>
                  <a:lnTo>
                    <a:pt x="229139" y="134679"/>
                  </a:lnTo>
                  <a:lnTo>
                    <a:pt x="5535" y="263823"/>
                  </a:lnTo>
                  <a:close/>
                  <a:moveTo>
                    <a:pt x="42433" y="69738"/>
                  </a:moveTo>
                  <a:lnTo>
                    <a:pt x="42433" y="199620"/>
                  </a:lnTo>
                  <a:lnTo>
                    <a:pt x="155342" y="134679"/>
                  </a:lnTo>
                  <a:lnTo>
                    <a:pt x="42433" y="69738"/>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59" name="Text Placeholder 158">
            <a:extLst>
              <a:ext uri="{FF2B5EF4-FFF2-40B4-BE49-F238E27FC236}">
                <a16:creationId xmlns:a16="http://schemas.microsoft.com/office/drawing/2014/main" xmlns="" id="{2CB29981-D477-EB47-8A9B-CB977C238E1C}"/>
              </a:ext>
            </a:extLst>
          </p:cNvPr>
          <p:cNvSpPr>
            <a:spLocks noGrp="1"/>
          </p:cNvSpPr>
          <p:nvPr>
            <p:ph type="body" sz="quarter" idx="18"/>
          </p:nvPr>
        </p:nvSpPr>
        <p:spPr>
          <a:xfrm>
            <a:off x="6932394" y="946568"/>
            <a:ext cx="1455888" cy="327760"/>
          </a:xfrm>
        </p:spPr>
        <p:txBody>
          <a:bodyPr/>
          <a:lstStyle/>
          <a:p>
            <a:pPr algn="ctr"/>
            <a:r>
              <a:rPr lang="fa-IR" b="1" dirty="0" smtClean="0"/>
              <a:t>مناسبت</a:t>
            </a:r>
            <a:endParaRPr lang="en-US" b="1" dirty="0"/>
          </a:p>
        </p:txBody>
      </p:sp>
      <p:grpSp>
        <p:nvGrpSpPr>
          <p:cNvPr id="127" name="Group 58" title="mountain icon">
            <a:extLst>
              <a:ext uri="{FF2B5EF4-FFF2-40B4-BE49-F238E27FC236}">
                <a16:creationId xmlns:a16="http://schemas.microsoft.com/office/drawing/2014/main" xmlns="" id="{3EA55F06-2A70-1842-8068-D67360D9DB96}"/>
              </a:ext>
            </a:extLst>
          </p:cNvPr>
          <p:cNvGrpSpPr>
            <a:grpSpLocks/>
          </p:cNvGrpSpPr>
          <p:nvPr/>
        </p:nvGrpSpPr>
        <p:grpSpPr bwMode="auto">
          <a:xfrm>
            <a:off x="8321629" y="1728149"/>
            <a:ext cx="404707" cy="404707"/>
            <a:chOff x="1483606" y="2439321"/>
            <a:chExt cx="405882" cy="405882"/>
          </a:xfrm>
        </p:grpSpPr>
        <p:sp>
          <p:nvSpPr>
            <p:cNvPr id="128" name="Freeform: Shape 43">
              <a:extLst>
                <a:ext uri="{FF2B5EF4-FFF2-40B4-BE49-F238E27FC236}">
                  <a16:creationId xmlns:a16="http://schemas.microsoft.com/office/drawing/2014/main" xmlns="" id="{F77FE989-4091-E946-9D5D-717ED77F33D3}"/>
                </a:ext>
                <a:ext uri="{C183D7F6-B498-43B3-948B-1728B52AA6E4}">
                  <adec:decorative xmlns:adec="http://schemas.microsoft.com/office/drawing/2017/decorative" xmlns="" val="1"/>
                </a:ext>
              </a:extLst>
            </p:cNvPr>
            <p:cNvSpPr>
              <a:spLocks/>
            </p:cNvSpPr>
            <p:nvPr/>
          </p:nvSpPr>
          <p:spPr bwMode="auto">
            <a:xfrm>
              <a:off x="1530097" y="2620860"/>
              <a:ext cx="309946" cy="147593"/>
            </a:xfrm>
            <a:custGeom>
              <a:avLst/>
              <a:gdLst>
                <a:gd name="T0" fmla="*/ 305149 w 309946"/>
                <a:gd name="T1" fmla="*/ 148700 h 147593"/>
                <a:gd name="T2" fmla="*/ 5535 w 309946"/>
                <a:gd name="T3" fmla="*/ 148700 h 147593"/>
                <a:gd name="T4" fmla="*/ 116230 w 309946"/>
                <a:gd name="T5" fmla="*/ 42433 h 147593"/>
                <a:gd name="T6" fmla="*/ 130989 w 309946"/>
                <a:gd name="T7" fmla="*/ 54241 h 147593"/>
                <a:gd name="T8" fmla="*/ 175267 w 309946"/>
                <a:gd name="T9" fmla="*/ 5535 h 147593"/>
                <a:gd name="T10" fmla="*/ 305149 w 309946"/>
                <a:gd name="T11" fmla="*/ 148700 h 147593"/>
                <a:gd name="T12" fmla="*/ 97043 w 309946"/>
                <a:gd name="T13" fmla="*/ 111802 h 147593"/>
                <a:gd name="T14" fmla="*/ 221759 w 309946"/>
                <a:gd name="T15" fmla="*/ 111802 h 147593"/>
                <a:gd name="T16" fmla="*/ 175267 w 309946"/>
                <a:gd name="T17" fmla="*/ 60144 h 147593"/>
                <a:gd name="T18" fmla="*/ 134679 w 309946"/>
                <a:gd name="T19" fmla="*/ 104422 h 147593"/>
                <a:gd name="T20" fmla="*/ 118444 w 309946"/>
                <a:gd name="T21" fmla="*/ 91139 h 147593"/>
                <a:gd name="T22" fmla="*/ 97043 w 309946"/>
                <a:gd name="T23" fmla="*/ 111802 h 1475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9946" h="147593">
                  <a:moveTo>
                    <a:pt x="305149" y="148700"/>
                  </a:moveTo>
                  <a:lnTo>
                    <a:pt x="5535" y="148700"/>
                  </a:lnTo>
                  <a:lnTo>
                    <a:pt x="116230" y="42433"/>
                  </a:lnTo>
                  <a:lnTo>
                    <a:pt x="130989" y="54241"/>
                  </a:lnTo>
                  <a:lnTo>
                    <a:pt x="175267" y="5535"/>
                  </a:lnTo>
                  <a:lnTo>
                    <a:pt x="305149" y="148700"/>
                  </a:lnTo>
                  <a:close/>
                  <a:moveTo>
                    <a:pt x="97043" y="111802"/>
                  </a:moveTo>
                  <a:lnTo>
                    <a:pt x="221759" y="111802"/>
                  </a:lnTo>
                  <a:lnTo>
                    <a:pt x="175267" y="60144"/>
                  </a:lnTo>
                  <a:lnTo>
                    <a:pt x="134679" y="104422"/>
                  </a:lnTo>
                  <a:lnTo>
                    <a:pt x="118444" y="91139"/>
                  </a:lnTo>
                  <a:lnTo>
                    <a:pt x="97043" y="11180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29" name="Freeform: Shape 44">
              <a:extLst>
                <a:ext uri="{FF2B5EF4-FFF2-40B4-BE49-F238E27FC236}">
                  <a16:creationId xmlns:a16="http://schemas.microsoft.com/office/drawing/2014/main" xmlns="" id="{93027C3E-D1B6-0545-8D23-A4510EDD9768}"/>
                </a:ext>
                <a:ext uri="{C183D7F6-B498-43B3-948B-1728B52AA6E4}">
                  <adec:decorative xmlns:adec="http://schemas.microsoft.com/office/drawing/2017/decorative" xmlns="" val="1"/>
                </a:ext>
              </a:extLst>
            </p:cNvPr>
            <p:cNvSpPr>
              <a:spLocks/>
            </p:cNvSpPr>
            <p:nvPr/>
          </p:nvSpPr>
          <p:spPr bwMode="auto">
            <a:xfrm>
              <a:off x="1727135" y="2541160"/>
              <a:ext cx="103315" cy="103315"/>
            </a:xfrm>
            <a:custGeom>
              <a:avLst/>
              <a:gdLst>
                <a:gd name="T0" fmla="*/ 52027 w 103315"/>
                <a:gd name="T1" fmla="*/ 42433 h 103315"/>
                <a:gd name="T2" fmla="*/ 61620 w 103315"/>
                <a:gd name="T3" fmla="*/ 52027 h 103315"/>
                <a:gd name="T4" fmla="*/ 52027 w 103315"/>
                <a:gd name="T5" fmla="*/ 61620 h 103315"/>
                <a:gd name="T6" fmla="*/ 42433 w 103315"/>
                <a:gd name="T7" fmla="*/ 52027 h 103315"/>
                <a:gd name="T8" fmla="*/ 52027 w 103315"/>
                <a:gd name="T9" fmla="*/ 42433 h 103315"/>
                <a:gd name="T10" fmla="*/ 52027 w 103315"/>
                <a:gd name="T11" fmla="*/ 5535 h 103315"/>
                <a:gd name="T12" fmla="*/ 5535 w 103315"/>
                <a:gd name="T13" fmla="*/ 52027 h 103315"/>
                <a:gd name="T14" fmla="*/ 52027 w 103315"/>
                <a:gd name="T15" fmla="*/ 98519 h 103315"/>
                <a:gd name="T16" fmla="*/ 98518 w 103315"/>
                <a:gd name="T17" fmla="*/ 52027 h 103315"/>
                <a:gd name="T18" fmla="*/ 52027 w 103315"/>
                <a:gd name="T19" fmla="*/ 5535 h 103315"/>
                <a:gd name="T20" fmla="*/ 52027 w 103315"/>
                <a:gd name="T21" fmla="*/ 5535 h 1033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315" h="103315">
                  <a:moveTo>
                    <a:pt x="52027" y="42433"/>
                  </a:moveTo>
                  <a:cubicBezTo>
                    <a:pt x="57192" y="42433"/>
                    <a:pt x="61620" y="46861"/>
                    <a:pt x="61620" y="52027"/>
                  </a:cubicBezTo>
                  <a:cubicBezTo>
                    <a:pt x="61620" y="57192"/>
                    <a:pt x="57192" y="61620"/>
                    <a:pt x="52027" y="61620"/>
                  </a:cubicBezTo>
                  <a:cubicBezTo>
                    <a:pt x="46861" y="61620"/>
                    <a:pt x="42433" y="57192"/>
                    <a:pt x="42433" y="52027"/>
                  </a:cubicBezTo>
                  <a:cubicBezTo>
                    <a:pt x="42433" y="46861"/>
                    <a:pt x="46861" y="42433"/>
                    <a:pt x="52027" y="42433"/>
                  </a:cubicBezTo>
                  <a:moveTo>
                    <a:pt x="52027" y="5535"/>
                  </a:moveTo>
                  <a:cubicBezTo>
                    <a:pt x="26198" y="5535"/>
                    <a:pt x="5535" y="26198"/>
                    <a:pt x="5535" y="52027"/>
                  </a:cubicBezTo>
                  <a:cubicBezTo>
                    <a:pt x="5535" y="77856"/>
                    <a:pt x="26198" y="98519"/>
                    <a:pt x="52027" y="98519"/>
                  </a:cubicBezTo>
                  <a:cubicBezTo>
                    <a:pt x="77855" y="98519"/>
                    <a:pt x="98518" y="77856"/>
                    <a:pt x="98518" y="52027"/>
                  </a:cubicBezTo>
                  <a:cubicBezTo>
                    <a:pt x="99257" y="26936"/>
                    <a:pt x="77855" y="5535"/>
                    <a:pt x="52027" y="5535"/>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30" name="Freeform: Shape 45">
              <a:extLst>
                <a:ext uri="{FF2B5EF4-FFF2-40B4-BE49-F238E27FC236}">
                  <a16:creationId xmlns:a16="http://schemas.microsoft.com/office/drawing/2014/main" xmlns="" id="{FB2304E9-4C9D-2747-AFEA-923D0285640A}"/>
                </a:ext>
                <a:ext uri="{C183D7F6-B498-43B3-948B-1728B52AA6E4}">
                  <adec:decorative xmlns:adec="http://schemas.microsoft.com/office/drawing/2017/decorative" xmlns="" val="1"/>
                </a:ext>
              </a:extLst>
            </p:cNvPr>
            <p:cNvSpPr>
              <a:spLocks/>
            </p:cNvSpPr>
            <p:nvPr/>
          </p:nvSpPr>
          <p:spPr bwMode="auto">
            <a:xfrm>
              <a:off x="1483606" y="2439321"/>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4647 w 405881"/>
                <a:gd name="T11" fmla="*/ 364926 h 405881"/>
                <a:gd name="T12" fmla="*/ 363450 w 405881"/>
                <a:gd name="T13" fmla="*/ 364926 h 405881"/>
                <a:gd name="T14" fmla="*/ 363450 w 405881"/>
                <a:gd name="T15" fmla="*/ 42433 h 405881"/>
                <a:gd name="T16" fmla="*/ 44647 w 405881"/>
                <a:gd name="T17" fmla="*/ 42433 h 405881"/>
                <a:gd name="T18" fmla="*/ 44647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4647" y="364925"/>
                  </a:moveTo>
                  <a:lnTo>
                    <a:pt x="363449" y="364925"/>
                  </a:lnTo>
                  <a:lnTo>
                    <a:pt x="363449" y="42433"/>
                  </a:lnTo>
                  <a:lnTo>
                    <a:pt x="44647" y="42433"/>
                  </a:lnTo>
                  <a:lnTo>
                    <a:pt x="44647"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61" name="Text Placeholder 160">
            <a:extLst>
              <a:ext uri="{FF2B5EF4-FFF2-40B4-BE49-F238E27FC236}">
                <a16:creationId xmlns:a16="http://schemas.microsoft.com/office/drawing/2014/main" xmlns="" id="{D6BAA41B-ADA6-4F4F-8AE0-F97CD6618CB4}"/>
              </a:ext>
            </a:extLst>
          </p:cNvPr>
          <p:cNvSpPr>
            <a:spLocks noGrp="1"/>
          </p:cNvSpPr>
          <p:nvPr>
            <p:ph type="body" sz="quarter" idx="20"/>
          </p:nvPr>
        </p:nvSpPr>
        <p:spPr>
          <a:xfrm>
            <a:off x="7838091" y="2251808"/>
            <a:ext cx="1455888" cy="327760"/>
          </a:xfrm>
        </p:spPr>
        <p:txBody>
          <a:bodyPr/>
          <a:lstStyle/>
          <a:p>
            <a:pPr algn="ctr"/>
            <a:r>
              <a:rPr lang="fa-IR" b="1" dirty="0"/>
              <a:t>قابلیت </a:t>
            </a:r>
            <a:r>
              <a:rPr lang="fa-IR" b="1" dirty="0" smtClean="0"/>
              <a:t>اجرا</a:t>
            </a:r>
            <a:endParaRPr lang="en-US" b="1" dirty="0"/>
          </a:p>
        </p:txBody>
      </p:sp>
      <p:grpSp>
        <p:nvGrpSpPr>
          <p:cNvPr id="114" name="Group 59" title="woman icon">
            <a:extLst>
              <a:ext uri="{FF2B5EF4-FFF2-40B4-BE49-F238E27FC236}">
                <a16:creationId xmlns:a16="http://schemas.microsoft.com/office/drawing/2014/main" xmlns="" id="{29238AC7-9C68-0D41-9337-A9CE6C06CB71}"/>
              </a:ext>
            </a:extLst>
          </p:cNvPr>
          <p:cNvGrpSpPr>
            <a:grpSpLocks/>
          </p:cNvGrpSpPr>
          <p:nvPr/>
        </p:nvGrpSpPr>
        <p:grpSpPr bwMode="auto">
          <a:xfrm>
            <a:off x="9141607" y="2969609"/>
            <a:ext cx="465017" cy="463429"/>
            <a:chOff x="2324888" y="2512379"/>
            <a:chExt cx="464919" cy="464919"/>
          </a:xfrm>
        </p:grpSpPr>
        <p:sp>
          <p:nvSpPr>
            <p:cNvPr id="115" name="Freeform: Shape 11">
              <a:extLst>
                <a:ext uri="{FF2B5EF4-FFF2-40B4-BE49-F238E27FC236}">
                  <a16:creationId xmlns:a16="http://schemas.microsoft.com/office/drawing/2014/main" xmlns="" id="{F933AFAC-76AD-5942-9E77-CACF9A562390}"/>
                </a:ext>
                <a:ext uri="{C183D7F6-B498-43B3-948B-1728B52AA6E4}">
                  <adec:decorative xmlns:adec="http://schemas.microsoft.com/office/drawing/2017/decorative" xmlns="" val="1"/>
                </a:ext>
              </a:extLst>
            </p:cNvPr>
            <p:cNvSpPr>
              <a:spLocks/>
            </p:cNvSpPr>
            <p:nvPr/>
          </p:nvSpPr>
          <p:spPr bwMode="auto">
            <a:xfrm>
              <a:off x="2417134" y="2593556"/>
              <a:ext cx="280427" cy="302566"/>
            </a:xfrm>
            <a:custGeom>
              <a:avLst/>
              <a:gdLst>
                <a:gd name="T0" fmla="*/ 133203 w 280427"/>
                <a:gd name="T1" fmla="*/ 5535 h 302566"/>
                <a:gd name="T2" fmla="*/ 19556 w 280427"/>
                <a:gd name="T3" fmla="*/ 119920 h 302566"/>
                <a:gd name="T4" fmla="*/ 22508 w 280427"/>
                <a:gd name="T5" fmla="*/ 150176 h 302566"/>
                <a:gd name="T6" fmla="*/ 7011 w 280427"/>
                <a:gd name="T7" fmla="*/ 240208 h 302566"/>
                <a:gd name="T8" fmla="*/ 5535 w 280427"/>
                <a:gd name="T9" fmla="*/ 245374 h 302566"/>
                <a:gd name="T10" fmla="*/ 8487 w 280427"/>
                <a:gd name="T11" fmla="*/ 249802 h 302566"/>
                <a:gd name="T12" fmla="*/ 93353 w 280427"/>
                <a:gd name="T13" fmla="*/ 273417 h 302566"/>
                <a:gd name="T14" fmla="*/ 141321 w 280427"/>
                <a:gd name="T15" fmla="*/ 301459 h 302566"/>
                <a:gd name="T16" fmla="*/ 189288 w 280427"/>
                <a:gd name="T17" fmla="*/ 273417 h 302566"/>
                <a:gd name="T18" fmla="*/ 275631 w 280427"/>
                <a:gd name="T19" fmla="*/ 249802 h 302566"/>
                <a:gd name="T20" fmla="*/ 278582 w 280427"/>
                <a:gd name="T21" fmla="*/ 245374 h 302566"/>
                <a:gd name="T22" fmla="*/ 277106 w 280427"/>
                <a:gd name="T23" fmla="*/ 240208 h 302566"/>
                <a:gd name="T24" fmla="*/ 260133 w 280427"/>
                <a:gd name="T25" fmla="*/ 155342 h 302566"/>
                <a:gd name="T26" fmla="*/ 263085 w 280427"/>
                <a:gd name="T27" fmla="*/ 124347 h 302566"/>
                <a:gd name="T28" fmla="*/ 191502 w 280427"/>
                <a:gd name="T29" fmla="*/ 32102 h 302566"/>
                <a:gd name="T30" fmla="*/ 133203 w 280427"/>
                <a:gd name="T31" fmla="*/ 5535 h 302566"/>
                <a:gd name="T32" fmla="*/ 133203 w 280427"/>
                <a:gd name="T33" fmla="*/ 5535 h 302566"/>
                <a:gd name="T34" fmla="*/ 184861 w 280427"/>
                <a:gd name="T35" fmla="*/ 103684 h 302566"/>
                <a:gd name="T36" fmla="*/ 211427 w 280427"/>
                <a:gd name="T37" fmla="*/ 173791 h 302566"/>
                <a:gd name="T38" fmla="*/ 180433 w 280427"/>
                <a:gd name="T39" fmla="*/ 262347 h 302566"/>
                <a:gd name="T40" fmla="*/ 180433 w 280427"/>
                <a:gd name="T41" fmla="*/ 262347 h 302566"/>
                <a:gd name="T42" fmla="*/ 140583 w 280427"/>
                <a:gd name="T43" fmla="*/ 286700 h 302566"/>
                <a:gd name="T44" fmla="*/ 100732 w 280427"/>
                <a:gd name="T45" fmla="*/ 261609 h 302566"/>
                <a:gd name="T46" fmla="*/ 100732 w 280427"/>
                <a:gd name="T47" fmla="*/ 261609 h 302566"/>
                <a:gd name="T48" fmla="*/ 70476 w 280427"/>
                <a:gd name="T49" fmla="*/ 190764 h 302566"/>
                <a:gd name="T50" fmla="*/ 122133 w 280427"/>
                <a:gd name="T51" fmla="*/ 145748 h 302566"/>
                <a:gd name="T52" fmla="*/ 136155 w 280427"/>
                <a:gd name="T53" fmla="*/ 142059 h 302566"/>
                <a:gd name="T54" fmla="*/ 184861 w 280427"/>
                <a:gd name="T55" fmla="*/ 103684 h 302566"/>
                <a:gd name="T56" fmla="*/ 184861 w 280427"/>
                <a:gd name="T57" fmla="*/ 103684 h 302566"/>
                <a:gd name="T58" fmla="*/ 105898 w 280427"/>
                <a:gd name="T59" fmla="*/ 172315 h 302566"/>
                <a:gd name="T60" fmla="*/ 96305 w 280427"/>
                <a:gd name="T61" fmla="*/ 181909 h 302566"/>
                <a:gd name="T62" fmla="*/ 105898 w 280427"/>
                <a:gd name="T63" fmla="*/ 191502 h 302566"/>
                <a:gd name="T64" fmla="*/ 115492 w 280427"/>
                <a:gd name="T65" fmla="*/ 181909 h 302566"/>
                <a:gd name="T66" fmla="*/ 105898 w 280427"/>
                <a:gd name="T67" fmla="*/ 172315 h 302566"/>
                <a:gd name="T68" fmla="*/ 105898 w 280427"/>
                <a:gd name="T69" fmla="*/ 172315 h 302566"/>
                <a:gd name="T70" fmla="*/ 176743 w 280427"/>
                <a:gd name="T71" fmla="*/ 172315 h 302566"/>
                <a:gd name="T72" fmla="*/ 167149 w 280427"/>
                <a:gd name="T73" fmla="*/ 181909 h 302566"/>
                <a:gd name="T74" fmla="*/ 176743 w 280427"/>
                <a:gd name="T75" fmla="*/ 191502 h 302566"/>
                <a:gd name="T76" fmla="*/ 186337 w 280427"/>
                <a:gd name="T77" fmla="*/ 181909 h 302566"/>
                <a:gd name="T78" fmla="*/ 176743 w 280427"/>
                <a:gd name="T79" fmla="*/ 172315 h 302566"/>
                <a:gd name="T80" fmla="*/ 176743 w 280427"/>
                <a:gd name="T81" fmla="*/ 172315 h 3025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0427" h="302566">
                  <a:moveTo>
                    <a:pt x="133203" y="5535"/>
                  </a:moveTo>
                  <a:cubicBezTo>
                    <a:pt x="63096" y="5535"/>
                    <a:pt x="19556" y="49075"/>
                    <a:pt x="19556" y="119920"/>
                  </a:cubicBezTo>
                  <a:cubicBezTo>
                    <a:pt x="19556" y="130251"/>
                    <a:pt x="21032" y="139845"/>
                    <a:pt x="22508" y="150176"/>
                  </a:cubicBezTo>
                  <a:cubicBezTo>
                    <a:pt x="26198" y="178957"/>
                    <a:pt x="30626" y="208476"/>
                    <a:pt x="7011" y="240208"/>
                  </a:cubicBezTo>
                  <a:cubicBezTo>
                    <a:pt x="6273" y="241684"/>
                    <a:pt x="5535" y="243160"/>
                    <a:pt x="5535" y="245374"/>
                  </a:cubicBezTo>
                  <a:cubicBezTo>
                    <a:pt x="5535" y="246850"/>
                    <a:pt x="7011" y="248326"/>
                    <a:pt x="8487" y="249802"/>
                  </a:cubicBezTo>
                  <a:cubicBezTo>
                    <a:pt x="9225" y="250540"/>
                    <a:pt x="35053" y="267513"/>
                    <a:pt x="93353" y="273417"/>
                  </a:cubicBezTo>
                  <a:cubicBezTo>
                    <a:pt x="108112" y="291128"/>
                    <a:pt x="125085" y="301459"/>
                    <a:pt x="141321" y="301459"/>
                  </a:cubicBezTo>
                  <a:cubicBezTo>
                    <a:pt x="157556" y="301459"/>
                    <a:pt x="174529" y="291866"/>
                    <a:pt x="189288" y="273417"/>
                  </a:cubicBezTo>
                  <a:cubicBezTo>
                    <a:pt x="247588" y="266775"/>
                    <a:pt x="274893" y="250540"/>
                    <a:pt x="275631" y="249802"/>
                  </a:cubicBezTo>
                  <a:cubicBezTo>
                    <a:pt x="277106" y="249064"/>
                    <a:pt x="277844" y="246850"/>
                    <a:pt x="278582" y="245374"/>
                  </a:cubicBezTo>
                  <a:cubicBezTo>
                    <a:pt x="278582" y="243898"/>
                    <a:pt x="278582" y="241684"/>
                    <a:pt x="277106" y="240208"/>
                  </a:cubicBezTo>
                  <a:cubicBezTo>
                    <a:pt x="253492" y="209214"/>
                    <a:pt x="256443" y="183385"/>
                    <a:pt x="260133" y="155342"/>
                  </a:cubicBezTo>
                  <a:cubicBezTo>
                    <a:pt x="261609" y="145748"/>
                    <a:pt x="263085" y="135417"/>
                    <a:pt x="263085" y="124347"/>
                  </a:cubicBezTo>
                  <a:cubicBezTo>
                    <a:pt x="263085" y="82283"/>
                    <a:pt x="244636" y="33578"/>
                    <a:pt x="191502" y="32102"/>
                  </a:cubicBezTo>
                  <a:cubicBezTo>
                    <a:pt x="169363" y="9963"/>
                    <a:pt x="147962" y="5535"/>
                    <a:pt x="133203" y="5535"/>
                  </a:cubicBezTo>
                  <a:close/>
                  <a:moveTo>
                    <a:pt x="184861" y="103684"/>
                  </a:moveTo>
                  <a:cubicBezTo>
                    <a:pt x="194454" y="114016"/>
                    <a:pt x="211427" y="136893"/>
                    <a:pt x="211427" y="173791"/>
                  </a:cubicBezTo>
                  <a:cubicBezTo>
                    <a:pt x="211427" y="223235"/>
                    <a:pt x="181171" y="262347"/>
                    <a:pt x="180433" y="262347"/>
                  </a:cubicBezTo>
                  <a:cubicBezTo>
                    <a:pt x="167887" y="277844"/>
                    <a:pt x="153866" y="286700"/>
                    <a:pt x="140583" y="286700"/>
                  </a:cubicBezTo>
                  <a:cubicBezTo>
                    <a:pt x="127299" y="286700"/>
                    <a:pt x="113278" y="277844"/>
                    <a:pt x="100732" y="261609"/>
                  </a:cubicBezTo>
                  <a:cubicBezTo>
                    <a:pt x="100732" y="261609"/>
                    <a:pt x="70476" y="232829"/>
                    <a:pt x="70476" y="190764"/>
                  </a:cubicBezTo>
                  <a:cubicBezTo>
                    <a:pt x="70476" y="158294"/>
                    <a:pt x="97781" y="151652"/>
                    <a:pt x="122133" y="145748"/>
                  </a:cubicBezTo>
                  <a:cubicBezTo>
                    <a:pt x="127299" y="144273"/>
                    <a:pt x="131727" y="143535"/>
                    <a:pt x="136155" y="142059"/>
                  </a:cubicBezTo>
                  <a:cubicBezTo>
                    <a:pt x="165673" y="133941"/>
                    <a:pt x="178957" y="115492"/>
                    <a:pt x="184861" y="103684"/>
                  </a:cubicBezTo>
                  <a:close/>
                  <a:moveTo>
                    <a:pt x="105898" y="172315"/>
                  </a:moveTo>
                  <a:cubicBezTo>
                    <a:pt x="100732" y="172315"/>
                    <a:pt x="96305" y="176743"/>
                    <a:pt x="96305" y="181909"/>
                  </a:cubicBezTo>
                  <a:cubicBezTo>
                    <a:pt x="96305" y="187075"/>
                    <a:pt x="100732" y="191502"/>
                    <a:pt x="105898" y="191502"/>
                  </a:cubicBezTo>
                  <a:cubicBezTo>
                    <a:pt x="111064" y="191502"/>
                    <a:pt x="115492" y="187075"/>
                    <a:pt x="115492" y="181909"/>
                  </a:cubicBezTo>
                  <a:cubicBezTo>
                    <a:pt x="115492" y="176743"/>
                    <a:pt x="111064" y="172315"/>
                    <a:pt x="105898" y="172315"/>
                  </a:cubicBezTo>
                  <a:close/>
                  <a:moveTo>
                    <a:pt x="176743" y="172315"/>
                  </a:moveTo>
                  <a:cubicBezTo>
                    <a:pt x="171577" y="172315"/>
                    <a:pt x="167149" y="176743"/>
                    <a:pt x="167149" y="181909"/>
                  </a:cubicBezTo>
                  <a:cubicBezTo>
                    <a:pt x="167149" y="187075"/>
                    <a:pt x="171577" y="191502"/>
                    <a:pt x="176743" y="191502"/>
                  </a:cubicBezTo>
                  <a:cubicBezTo>
                    <a:pt x="181909" y="191502"/>
                    <a:pt x="186337" y="187075"/>
                    <a:pt x="186337" y="181909"/>
                  </a:cubicBezTo>
                  <a:cubicBezTo>
                    <a:pt x="186337" y="176743"/>
                    <a:pt x="181909" y="172315"/>
                    <a:pt x="176743" y="172315"/>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16" name="Freeform: Shape 12">
              <a:extLst>
                <a:ext uri="{FF2B5EF4-FFF2-40B4-BE49-F238E27FC236}">
                  <a16:creationId xmlns:a16="http://schemas.microsoft.com/office/drawing/2014/main" xmlns="" id="{8DD84D77-8960-9445-9B7A-05EC553E0CB3}"/>
                </a:ext>
                <a:ext uri="{C183D7F6-B498-43B3-948B-1728B52AA6E4}">
                  <adec:decorative xmlns:adec="http://schemas.microsoft.com/office/drawing/2017/decorative" xmlns="" val="1"/>
                </a:ext>
              </a:extLst>
            </p:cNvPr>
            <p:cNvSpPr>
              <a:spLocks/>
            </p:cNvSpPr>
            <p:nvPr/>
          </p:nvSpPr>
          <p:spPr bwMode="auto">
            <a:xfrm>
              <a:off x="2324888" y="2512379"/>
              <a:ext cx="464919" cy="464919"/>
            </a:xfrm>
            <a:custGeom>
              <a:avLst/>
              <a:gdLst>
                <a:gd name="T0" fmla="*/ 463074 w 464919"/>
                <a:gd name="T1" fmla="*/ 463074 h 464919"/>
                <a:gd name="T2" fmla="*/ 5535 w 464919"/>
                <a:gd name="T3" fmla="*/ 463074 h 464919"/>
                <a:gd name="T4" fmla="*/ 5535 w 464919"/>
                <a:gd name="T5" fmla="*/ 5535 h 464919"/>
                <a:gd name="T6" fmla="*/ 463074 w 464919"/>
                <a:gd name="T7" fmla="*/ 5535 h 464919"/>
                <a:gd name="T8" fmla="*/ 463074 w 464919"/>
                <a:gd name="T9" fmla="*/ 463074 h 464919"/>
                <a:gd name="T10" fmla="*/ 50551 w 464919"/>
                <a:gd name="T11" fmla="*/ 420272 h 464919"/>
                <a:gd name="T12" fmla="*/ 418796 w 464919"/>
                <a:gd name="T13" fmla="*/ 420272 h 464919"/>
                <a:gd name="T14" fmla="*/ 418796 w 464919"/>
                <a:gd name="T15" fmla="*/ 48337 h 464919"/>
                <a:gd name="T16" fmla="*/ 50551 w 464919"/>
                <a:gd name="T17" fmla="*/ 48337 h 464919"/>
                <a:gd name="T18" fmla="*/ 50551 w 464919"/>
                <a:gd name="T19" fmla="*/ 420272 h 4649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919" h="464919">
                  <a:moveTo>
                    <a:pt x="463074" y="463074"/>
                  </a:moveTo>
                  <a:lnTo>
                    <a:pt x="5535" y="463074"/>
                  </a:lnTo>
                  <a:lnTo>
                    <a:pt x="5535" y="5535"/>
                  </a:lnTo>
                  <a:lnTo>
                    <a:pt x="463074" y="5535"/>
                  </a:lnTo>
                  <a:lnTo>
                    <a:pt x="463074" y="463074"/>
                  </a:lnTo>
                  <a:close/>
                  <a:moveTo>
                    <a:pt x="50551" y="420272"/>
                  </a:moveTo>
                  <a:lnTo>
                    <a:pt x="418796" y="420272"/>
                  </a:lnTo>
                  <a:lnTo>
                    <a:pt x="418796" y="48337"/>
                  </a:lnTo>
                  <a:lnTo>
                    <a:pt x="50551" y="48337"/>
                  </a:lnTo>
                  <a:lnTo>
                    <a:pt x="50551" y="42027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63" name="Text Placeholder 162">
            <a:extLst>
              <a:ext uri="{FF2B5EF4-FFF2-40B4-BE49-F238E27FC236}">
                <a16:creationId xmlns:a16="http://schemas.microsoft.com/office/drawing/2014/main" xmlns="" id="{B7AADBC1-2218-0B44-8A6C-00FC3A871429}"/>
              </a:ext>
            </a:extLst>
          </p:cNvPr>
          <p:cNvSpPr>
            <a:spLocks noGrp="1"/>
          </p:cNvSpPr>
          <p:nvPr>
            <p:ph type="body" sz="quarter" idx="22"/>
          </p:nvPr>
        </p:nvSpPr>
        <p:spPr>
          <a:xfrm>
            <a:off x="8608358" y="3472633"/>
            <a:ext cx="1518502" cy="532431"/>
          </a:xfrm>
        </p:spPr>
        <p:txBody>
          <a:bodyPr/>
          <a:lstStyle/>
          <a:p>
            <a:pPr algn="ctr"/>
            <a:r>
              <a:rPr lang="fa-IR" b="1" dirty="0" smtClean="0"/>
              <a:t>مقبولیت اخلاقی</a:t>
            </a:r>
            <a:endParaRPr lang="en-US" b="1" dirty="0"/>
          </a:p>
        </p:txBody>
      </p:sp>
      <p:grpSp>
        <p:nvGrpSpPr>
          <p:cNvPr id="120" name="Group 68" title="check mark icon">
            <a:extLst>
              <a:ext uri="{FF2B5EF4-FFF2-40B4-BE49-F238E27FC236}">
                <a16:creationId xmlns:a16="http://schemas.microsoft.com/office/drawing/2014/main" xmlns="" id="{24D6EF27-5F27-E440-A018-33287323D7A2}"/>
              </a:ext>
            </a:extLst>
          </p:cNvPr>
          <p:cNvGrpSpPr>
            <a:grpSpLocks/>
          </p:cNvGrpSpPr>
          <p:nvPr/>
        </p:nvGrpSpPr>
        <p:grpSpPr bwMode="auto">
          <a:xfrm>
            <a:off x="9531147" y="4534874"/>
            <a:ext cx="404708" cy="406294"/>
            <a:chOff x="3761709" y="4826643"/>
            <a:chExt cx="405882" cy="405882"/>
          </a:xfrm>
        </p:grpSpPr>
        <p:sp>
          <p:nvSpPr>
            <p:cNvPr id="121" name="Freeform: Shape 16">
              <a:extLst>
                <a:ext uri="{FF2B5EF4-FFF2-40B4-BE49-F238E27FC236}">
                  <a16:creationId xmlns:a16="http://schemas.microsoft.com/office/drawing/2014/main" xmlns="" id="{32FAC53D-7E19-DF40-BDAF-020D7B9F7CF5}"/>
                </a:ext>
                <a:ext uri="{C183D7F6-B498-43B3-948B-1728B52AA6E4}">
                  <adec:decorative xmlns:adec="http://schemas.microsoft.com/office/drawing/2017/decorative" xmlns="" val="1"/>
                </a:ext>
              </a:extLst>
            </p:cNvPr>
            <p:cNvSpPr>
              <a:spLocks/>
            </p:cNvSpPr>
            <p:nvPr/>
          </p:nvSpPr>
          <p:spPr bwMode="auto">
            <a:xfrm>
              <a:off x="3761709" y="482664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3909 w 405881"/>
                <a:gd name="T11" fmla="*/ 364926 h 405881"/>
                <a:gd name="T12" fmla="*/ 362712 w 405881"/>
                <a:gd name="T13" fmla="*/ 364926 h 405881"/>
                <a:gd name="T14" fmla="*/ 362712 w 405881"/>
                <a:gd name="T15" fmla="*/ 42433 h 405881"/>
                <a:gd name="T16" fmla="*/ 43909 w 405881"/>
                <a:gd name="T17" fmla="*/ 42433 h 405881"/>
                <a:gd name="T18" fmla="*/ 43909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3909" y="364925"/>
                  </a:moveTo>
                  <a:lnTo>
                    <a:pt x="362711" y="364925"/>
                  </a:lnTo>
                  <a:lnTo>
                    <a:pt x="362711" y="42433"/>
                  </a:lnTo>
                  <a:lnTo>
                    <a:pt x="43909" y="42433"/>
                  </a:lnTo>
                  <a:lnTo>
                    <a:pt x="43909"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sp>
          <p:nvSpPr>
            <p:cNvPr id="122" name="Freeform: Shape 17">
              <a:extLst>
                <a:ext uri="{FF2B5EF4-FFF2-40B4-BE49-F238E27FC236}">
                  <a16:creationId xmlns:a16="http://schemas.microsoft.com/office/drawing/2014/main" xmlns="" id="{CBE42868-2427-E347-B3F9-0FCDB653979F}"/>
                </a:ext>
                <a:ext uri="{C183D7F6-B498-43B3-948B-1728B52AA6E4}">
                  <adec:decorative xmlns:adec="http://schemas.microsoft.com/office/drawing/2017/decorative" xmlns="" val="1"/>
                </a:ext>
              </a:extLst>
            </p:cNvPr>
            <p:cNvSpPr>
              <a:spLocks/>
            </p:cNvSpPr>
            <p:nvPr/>
          </p:nvSpPr>
          <p:spPr bwMode="auto">
            <a:xfrm>
              <a:off x="3833292" y="4919627"/>
              <a:ext cx="258288" cy="221390"/>
            </a:xfrm>
            <a:custGeom>
              <a:avLst/>
              <a:gdLst>
                <a:gd name="T0" fmla="*/ 75642 w 258288"/>
                <a:gd name="T1" fmla="*/ 215855 h 221390"/>
                <a:gd name="T2" fmla="*/ 5535 w 258288"/>
                <a:gd name="T3" fmla="*/ 145748 h 221390"/>
                <a:gd name="T4" fmla="*/ 33577 w 258288"/>
                <a:gd name="T5" fmla="*/ 117706 h 221390"/>
                <a:gd name="T6" fmla="*/ 75642 w 258288"/>
                <a:gd name="T7" fmla="*/ 159770 h 221390"/>
                <a:gd name="T8" fmla="*/ 229877 w 258288"/>
                <a:gd name="T9" fmla="*/ 5535 h 221390"/>
                <a:gd name="T10" fmla="*/ 257919 w 258288"/>
                <a:gd name="T11" fmla="*/ 33577 h 2213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288" h="221390">
                  <a:moveTo>
                    <a:pt x="75642" y="215855"/>
                  </a:moveTo>
                  <a:lnTo>
                    <a:pt x="5535" y="145748"/>
                  </a:lnTo>
                  <a:lnTo>
                    <a:pt x="33577" y="117706"/>
                  </a:lnTo>
                  <a:lnTo>
                    <a:pt x="75642" y="159770"/>
                  </a:lnTo>
                  <a:lnTo>
                    <a:pt x="229877" y="5535"/>
                  </a:lnTo>
                  <a:lnTo>
                    <a:pt x="257919" y="33577"/>
                  </a:lnTo>
                  <a:lnTo>
                    <a:pt x="75642" y="21585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2399" dirty="0"/>
            </a:p>
          </p:txBody>
        </p:sp>
      </p:grpSp>
      <p:sp>
        <p:nvSpPr>
          <p:cNvPr id="165" name="Text Placeholder 164">
            <a:extLst>
              <a:ext uri="{FF2B5EF4-FFF2-40B4-BE49-F238E27FC236}">
                <a16:creationId xmlns:a16="http://schemas.microsoft.com/office/drawing/2014/main" xmlns="" id="{451DBFB9-279F-A840-80C6-2F0CEE8FFC7F}"/>
              </a:ext>
            </a:extLst>
          </p:cNvPr>
          <p:cNvSpPr>
            <a:spLocks noGrp="1"/>
          </p:cNvSpPr>
          <p:nvPr>
            <p:ph type="body" sz="quarter" idx="24"/>
          </p:nvPr>
        </p:nvSpPr>
        <p:spPr>
          <a:xfrm>
            <a:off x="8980794" y="5085184"/>
            <a:ext cx="1455888" cy="327760"/>
          </a:xfrm>
        </p:spPr>
        <p:txBody>
          <a:bodyPr/>
          <a:lstStyle/>
          <a:p>
            <a:pPr algn="ctr"/>
            <a:r>
              <a:rPr lang="fa-IR" b="1" dirty="0" smtClean="0"/>
              <a:t>کاربرد داشتن</a:t>
            </a:r>
            <a:endParaRPr lang="en-US" b="1" dirty="0"/>
          </a:p>
        </p:txBody>
      </p:sp>
      <p:cxnSp>
        <p:nvCxnSpPr>
          <p:cNvPr id="38" name="Straight Connector 37"/>
          <p:cNvCxnSpPr/>
          <p:nvPr/>
        </p:nvCxnSpPr>
        <p:spPr>
          <a:xfrm flipV="1">
            <a:off x="117748" y="1542642"/>
            <a:ext cx="5348971" cy="1415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61764" y="2276872"/>
            <a:ext cx="4212004" cy="3724096"/>
          </a:xfrm>
          <a:prstGeom prst="rect">
            <a:avLst/>
          </a:prstGeom>
        </p:spPr>
        <p:txBody>
          <a:bodyPr wrap="square">
            <a:spAutoFit/>
          </a:bodyPr>
          <a:lstStyle/>
          <a:p>
            <a:pPr algn="r" rtl="1"/>
            <a:r>
              <a:rPr lang="fa-IR" sz="2000" dirty="0" smtClean="0">
                <a:solidFill>
                  <a:schemeClr val="accent2">
                    <a:lumMod val="50000"/>
                  </a:schemeClr>
                </a:solidFill>
                <a:cs typeface="B Titr" panose="00000700000000000000" pitchFamily="2" charset="-78"/>
              </a:rPr>
              <a:t>قابلیت اجرا</a:t>
            </a:r>
          </a:p>
          <a:p>
            <a:pPr algn="justLow" rtl="1"/>
            <a:r>
              <a:rPr lang="fa-IR" sz="1800" dirty="0" smtClean="0"/>
              <a:t>به </a:t>
            </a:r>
            <a:r>
              <a:rPr lang="fa-IR" sz="1800" dirty="0"/>
              <a:t>هنگام پیشنهاد پروژه، به پیچیدگی و منابع مورد نیاز برای آن توجه کنید</a:t>
            </a:r>
            <a:r>
              <a:rPr lang="fa-IR" sz="1800" dirty="0" smtClean="0"/>
              <a:t>. در </a:t>
            </a:r>
            <a:r>
              <a:rPr lang="fa-IR" sz="1800" dirty="0"/>
              <a:t>درجه اول </a:t>
            </a:r>
            <a:r>
              <a:rPr lang="fa-IR" sz="1800" dirty="0" smtClean="0"/>
              <a:t>لازم </a:t>
            </a:r>
            <a:r>
              <a:rPr lang="fa-IR" sz="1800" dirty="0"/>
              <a:t>است توجه خود را به </a:t>
            </a:r>
            <a:r>
              <a:rPr lang="fa-IR" sz="1800" u="sng" dirty="0">
                <a:solidFill>
                  <a:schemeClr val="accent2">
                    <a:lumMod val="50000"/>
                  </a:schemeClr>
                </a:solidFill>
              </a:rPr>
              <a:t>نیروی</a:t>
            </a:r>
            <a:r>
              <a:rPr lang="fa-IR" sz="1800" dirty="0">
                <a:solidFill>
                  <a:schemeClr val="accent2">
                    <a:lumMod val="50000"/>
                  </a:schemeClr>
                </a:solidFill>
              </a:rPr>
              <a:t> </a:t>
            </a:r>
            <a:r>
              <a:rPr lang="fa-IR" sz="1800" u="sng" dirty="0">
                <a:solidFill>
                  <a:schemeClr val="accent2">
                    <a:lumMod val="50000"/>
                  </a:schemeClr>
                </a:solidFill>
              </a:rPr>
              <a:t>انسانی</a:t>
            </a:r>
            <a:r>
              <a:rPr lang="fa-IR" sz="1800" dirty="0"/>
              <a:t>، </a:t>
            </a:r>
            <a:r>
              <a:rPr lang="fa-IR" sz="1800" u="sng" dirty="0">
                <a:solidFill>
                  <a:schemeClr val="accent2">
                    <a:lumMod val="50000"/>
                  </a:schemeClr>
                </a:solidFill>
              </a:rPr>
              <a:t>زمان</a:t>
            </a:r>
            <a:r>
              <a:rPr lang="fa-IR" sz="1800" dirty="0"/>
              <a:t>، </a:t>
            </a:r>
            <a:r>
              <a:rPr lang="fa-IR" sz="1800" u="sng" dirty="0">
                <a:solidFill>
                  <a:schemeClr val="accent2">
                    <a:lumMod val="50000"/>
                  </a:schemeClr>
                </a:solidFill>
              </a:rPr>
              <a:t>تجهیزات</a:t>
            </a:r>
            <a:r>
              <a:rPr lang="fa-IR" sz="1800" dirty="0">
                <a:solidFill>
                  <a:schemeClr val="accent2">
                    <a:lumMod val="50000"/>
                  </a:schemeClr>
                </a:solidFill>
              </a:rPr>
              <a:t> </a:t>
            </a:r>
            <a:r>
              <a:rPr lang="fa-IR" sz="1800" dirty="0"/>
              <a:t>و </a:t>
            </a:r>
            <a:r>
              <a:rPr lang="fa-IR" sz="1800" u="sng" dirty="0">
                <a:solidFill>
                  <a:schemeClr val="accent2">
                    <a:lumMod val="50000"/>
                  </a:schemeClr>
                </a:solidFill>
              </a:rPr>
              <a:t>منابع مالی </a:t>
            </a:r>
            <a:r>
              <a:rPr lang="fa-IR" sz="1800" dirty="0"/>
              <a:t>موجود در محل معطوف دارید. در شرایطی که منابع محلی برای اجرای پروژه کافی نباشند می توان </a:t>
            </a:r>
            <a:r>
              <a:rPr lang="fa-IR" sz="1800" u="sng" dirty="0">
                <a:solidFill>
                  <a:schemeClr val="accent2">
                    <a:lumMod val="50000"/>
                  </a:schemeClr>
                </a:solidFill>
              </a:rPr>
              <a:t>منابع موجود در سطح ملی</a:t>
            </a:r>
            <a:r>
              <a:rPr lang="fa-IR" sz="1800" dirty="0"/>
              <a:t> را درنظر گرفت، برای نمونه، مراکز تحقیقاتی، شوراهای پژوهشی و دانشگاه ها و </a:t>
            </a:r>
            <a:r>
              <a:rPr lang="fa-IR" sz="1800" dirty="0" smtClean="0"/>
              <a:t>مؤسسات </a:t>
            </a:r>
            <a:r>
              <a:rPr lang="fa-IR" sz="1800" dirty="0"/>
              <a:t>علمی و </a:t>
            </a:r>
            <a:r>
              <a:rPr lang="fa-IR" sz="1800" dirty="0" smtClean="0"/>
              <a:t>نهایتاً </a:t>
            </a:r>
            <a:r>
              <a:rPr lang="fa-IR" sz="1800" dirty="0"/>
              <a:t>امکان جلب همکاری فنی و مالی از منابع خارجی را بررسی نمایید.</a:t>
            </a:r>
            <a:endParaRPr lang="en-US" sz="1800" dirty="0"/>
          </a:p>
        </p:txBody>
      </p:sp>
      <p:sp>
        <p:nvSpPr>
          <p:cNvPr id="31" name="Text Placeholder 166">
            <a:extLst>
              <a:ext uri="{FF2B5EF4-FFF2-40B4-BE49-F238E27FC236}">
                <a16:creationId xmlns:a16="http://schemas.microsoft.com/office/drawing/2014/main" xmlns="" id="{008EF577-57DA-AC49-AD61-1785C58C635A}"/>
              </a:ext>
            </a:extLst>
          </p:cNvPr>
          <p:cNvSpPr>
            <a:spLocks noGrp="1"/>
          </p:cNvSpPr>
          <p:nvPr>
            <p:ph type="body" sz="quarter" idx="26"/>
          </p:nvPr>
        </p:nvSpPr>
        <p:spPr>
          <a:xfrm>
            <a:off x="9118748" y="238321"/>
            <a:ext cx="2864796" cy="814415"/>
          </a:xfrm>
        </p:spPr>
        <p:txBody>
          <a:bodyPr>
            <a:normAutofit fontScale="70000" lnSpcReduction="20000"/>
          </a:bodyPr>
          <a:lstStyle/>
          <a:p>
            <a:pPr algn="justLow" rtl="1">
              <a:lnSpc>
                <a:spcPct val="170000"/>
              </a:lnSpc>
            </a:pPr>
            <a:r>
              <a:rPr lang="fa-IR" sz="2200" b="1" dirty="0">
                <a:solidFill>
                  <a:schemeClr val="tx1"/>
                </a:solidFill>
              </a:rPr>
              <a:t>معیارهای سازمان جهانی </a:t>
            </a:r>
            <a:r>
              <a:rPr lang="fa-IR" sz="2200" b="1" dirty="0" smtClean="0">
                <a:solidFill>
                  <a:schemeClr val="tx1"/>
                </a:solidFill>
              </a:rPr>
              <a:t>بهداشت برای </a:t>
            </a:r>
            <a:r>
              <a:rPr lang="fa-IR" sz="2200" b="1" dirty="0">
                <a:solidFill>
                  <a:schemeClr val="tx1"/>
                </a:solidFill>
              </a:rPr>
              <a:t>انتخاب موضوع</a:t>
            </a:r>
            <a:endParaRPr lang="en-US" sz="2200" b="1" dirty="0">
              <a:solidFill>
                <a:schemeClr val="tx1"/>
              </a:solidFill>
            </a:endParaRPr>
          </a:p>
          <a:p>
            <a:pPr algn="r" rtl="1"/>
            <a:endParaRPr lang="en-US" dirty="0"/>
          </a:p>
        </p:txBody>
      </p:sp>
    </p:spTree>
    <p:extLst>
      <p:ext uri="{BB962C8B-B14F-4D97-AF65-F5344CB8AC3E}">
        <p14:creationId xmlns:p14="http://schemas.microsoft.com/office/powerpoint/2010/main" val="1629547660"/>
      </p:ext>
    </p:extLst>
  </p:cSld>
  <p:clrMapOvr>
    <a:masterClrMapping/>
  </p:clrMapOvr>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Classroom open house presentation</Template>
  <TotalTime>1773</TotalTime>
  <Words>3953</Words>
  <Application>Microsoft Office PowerPoint</Application>
  <PresentationFormat>Custom</PresentationFormat>
  <Paragraphs>506</Paragraphs>
  <Slides>55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B Nazanin</vt:lpstr>
      <vt:lpstr>B Titr</vt:lpstr>
      <vt:lpstr>B Traffic</vt:lpstr>
      <vt:lpstr>Century Gothic</vt:lpstr>
      <vt:lpstr>Tahoma</vt:lpstr>
      <vt:lpstr>Times New Roman</vt:lpstr>
      <vt:lpstr>Wingdings</vt:lpstr>
      <vt:lpstr>Class open house presentation</vt:lpstr>
      <vt:lpstr>PowerPoint Presentation</vt:lpstr>
      <vt:lpstr>روش تحقیق در علوم پزشکی و بهداشتی</vt:lpstr>
      <vt:lpstr>Slide 1</vt:lpstr>
      <vt:lpstr>تحقیق چیست؟</vt:lpstr>
      <vt:lpstr>انواع تحقیق</vt:lpstr>
      <vt:lpstr>سؤال تحقیق</vt:lpstr>
      <vt:lpstr>معیارهای انتخاب موضوع</vt:lpstr>
      <vt:lpstr>معیارهای انتخاب موضوع</vt:lpstr>
      <vt:lpstr>معیارهای انتخاب موضوع</vt:lpstr>
      <vt:lpstr>معیارهای انتخاب موضوع</vt:lpstr>
      <vt:lpstr>معیارهای انتخاب موضوع</vt:lpstr>
      <vt:lpstr>معیارهای انتخاب موضوع</vt:lpstr>
      <vt:lpstr>معیارهای انتخاب موضوع</vt:lpstr>
      <vt:lpstr>عنوان تحقیق</vt:lpstr>
      <vt:lpstr>نکاتی در نوشتن عنوان</vt:lpstr>
      <vt:lpstr>Slide 1</vt:lpstr>
      <vt:lpstr> بیان مسئله چیست؟</vt:lpstr>
      <vt:lpstr>نگارش بیان مسئله</vt:lpstr>
      <vt:lpstr>نمای شماتیک بیان مسئله</vt:lpstr>
      <vt:lpstr>PowerPoint Presentation</vt:lpstr>
      <vt:lpstr>PowerPoint Presentation</vt:lpstr>
      <vt:lpstr>نکاتی در نوشتن بیان مسئله</vt:lpstr>
      <vt:lpstr>Slide 1</vt:lpstr>
      <vt:lpstr>بررسی متون</vt:lpstr>
      <vt:lpstr>بررسی متون</vt:lpstr>
      <vt:lpstr>PowerPoint Presentation</vt:lpstr>
      <vt:lpstr>بانک های اطلاعاتی</vt:lpstr>
      <vt:lpstr>بانک های اطلاعاتی ایرانی</vt:lpstr>
      <vt:lpstr>نکاتی در نوشتن بررسی متون</vt:lpstr>
      <vt:lpstr>PowerPoint Presentation</vt:lpstr>
      <vt:lpstr>PowerPoint Presentation</vt:lpstr>
      <vt:lpstr>Slide 1</vt:lpstr>
      <vt:lpstr>اهداف پژوهش </vt:lpstr>
      <vt:lpstr>اهداف پژوهش </vt:lpstr>
      <vt:lpstr>PowerPoint Presentation</vt:lpstr>
      <vt:lpstr>سؤالات یا فرضیات پژوهش</vt:lpstr>
      <vt:lpstr>نکاتی در نوشتن اهداف و فرضیات</vt:lpstr>
      <vt:lpstr>PowerPoint Presentation</vt:lpstr>
      <vt:lpstr>PowerPoint Presentation</vt:lpstr>
      <vt:lpstr>Slide 1</vt:lpstr>
      <vt:lpstr>روش اجرا</vt:lpstr>
      <vt:lpstr>PowerPoint Presentation</vt:lpstr>
      <vt:lpstr>PowerPoint Presentation</vt:lpstr>
      <vt:lpstr>PowerPoint Presentation</vt:lpstr>
      <vt:lpstr>متغیر چیست؟</vt:lpstr>
      <vt:lpstr>انواع متغیرها</vt:lpstr>
      <vt:lpstr>نقش متغیرها</vt:lpstr>
      <vt:lpstr>نقش متغیرها</vt:lpstr>
      <vt:lpstr>تعریف عملیاتی و واحد اندازه گیری</vt:lpstr>
      <vt:lpstr>PowerPoint Presentation</vt:lpstr>
      <vt:lpstr>روش و ابزار جمع آوری داده ها</vt:lpstr>
      <vt:lpstr>PowerPoint Presentation</vt:lpstr>
      <vt:lpstr>PowerPoint Presentation</vt:lpstr>
      <vt:lpstr>Slide 1</vt:lpstr>
      <vt:lpstr>منابع</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dc:title>
  <dc:creator>mtbalini</dc:creator>
  <cp:lastModifiedBy>mtbalini</cp:lastModifiedBy>
  <cp:revision>123</cp:revision>
  <dcterms:created xsi:type="dcterms:W3CDTF">2024-01-22T05:29:30Z</dcterms:created>
  <dcterms:modified xsi:type="dcterms:W3CDTF">2024-02-03T07:50:14Z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